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7F"/>
    <a:srgbClr val="70AD47"/>
    <a:srgbClr val="E5F0DE"/>
    <a:srgbClr val="000000"/>
    <a:srgbClr val="0070C0"/>
    <a:srgbClr val="4472C4"/>
    <a:srgbClr val="DAE3F3"/>
    <a:srgbClr val="D9D9D9"/>
    <a:srgbClr val="FFF8E5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6283" autoAdjust="0"/>
  </p:normalViewPr>
  <p:slideViewPr>
    <p:cSldViewPr snapToGrid="0">
      <p:cViewPr varScale="1">
        <p:scale>
          <a:sx n="104" d="100"/>
          <a:sy n="104" d="100"/>
        </p:scale>
        <p:origin x="133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A6423-00F8-4923-BD41-F31ABE7C6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07E307-9AC6-4CFC-BB49-D3E264585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8D87D9-B46B-4513-A966-84E785F0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0B8885-783B-4BB4-9C2C-6C20B6E5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6975A1-AB7D-4D8E-991B-AD702B81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3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314FD-B2F6-4C36-83F7-263D5B0C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1FFD0D-2B8C-403A-B668-B391C404C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074632-3F27-4E0D-B588-25011FFCB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0BEB27-FF84-43C6-890F-39FF369E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7BDD34-BFD5-48D0-90C6-92AFD839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15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BCB518-15C4-48F3-B36C-02993DBFB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F85526-5C84-46AB-8C04-EBC5E062E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E3AC4B-9143-4ABD-AFD4-DA1F4B9D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93B688-43B9-4FF6-87C2-ED9495FF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ECA887-C170-4C6A-AB5F-CF2D78A9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0EF4F-6826-4845-82A4-01568DD8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B46E4-6136-4037-AD15-A9284EDDE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3D3638-DB07-4606-954E-779BEC53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CAA7BC-95E3-4509-BD8D-BC3901E8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A1E558-3C6B-42C1-A287-B13AF5FE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60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67022-43D5-496C-947A-49673825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B1C90B-221D-49EA-A4E1-DBA366740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09241F-19A1-40BF-8D81-74D2F915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006011-3944-4FF0-86F6-FF0E9133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0DF9F3-0E17-426D-B141-9975E08B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52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138E6-4C86-4620-8926-C30BC98D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6C2181-0667-4B61-AC77-650C1EF74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C67502-6AF6-425C-BFC3-BDCC7FD6D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0F22EA-6C64-4CC9-B347-DB90C5C1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9F7A92-6B0B-48E0-B573-C4F7C1D54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CB247A-6079-4C83-A74F-C4D5D1AA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11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72000-CD22-4010-A305-2F8CDD16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FBA3C9-A4BC-4506-A7E3-B493F19BA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ECFF62-6ADA-426F-AF23-00A0A958C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807FF1-42C8-4D07-B7C1-F5B89BA02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6F1ACB-F637-4D52-BDC5-FB3F4334E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F344878-4563-4A8E-B091-C0F77365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240F2D8-383F-4FD9-929E-3EC16E1F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317D4F7-45E9-4F05-9CCD-7251C55C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96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C542-FD6A-47F0-B60D-F3C931AAF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91B701-146A-4549-A981-BAE7E506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8AE6C2-8E6E-4412-AB8B-5B9E0AD3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951563-9202-4043-BCDE-0D26123B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07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7AC80B5-F85C-458C-AD91-B80439A07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94612D-8534-48B2-AFA0-0858705B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2D2B16-A85A-4C97-B6A2-7EC221A4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33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67A3F-3DBA-45DE-9F81-85218DE6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8BD1CC-CDA3-4779-8DCE-F4DD230FB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FB394D-C6C9-4DDA-BA3E-469D749E5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ACA75E-A2E0-4A36-9D13-71F69F82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F1326E-EA1F-4DD6-8584-0EF4ED33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AF28CA-49C6-40EF-ACAD-C8C3155A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43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8F84C-7EB8-44B7-A2DA-BBE193CE2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67DE2BA-21B4-4F3D-A294-7F26AEF66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86C920-EFD4-4CF6-9831-BC7214A54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25D604-B5B9-4B00-812F-AFF42CEA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3A1F35-E612-4086-805E-991CFBEC1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DDB92F-D64D-4C87-9F3A-F76D095B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18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A1D3E5F-A1BD-451F-A43F-7A550222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193DB-F11B-4062-8398-3EEF54715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EDDECD-4065-4B72-AAC1-FAE172A6F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A6E5-448C-4151-8110-2728AECC8499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71F15-CAFA-42EA-8D95-6676BC23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1EDD79-12FF-4834-BB0C-491D577A9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7D9B-F140-4F8B-AB99-CA6894A06E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7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13" Type="http://schemas.openxmlformats.org/officeDocument/2006/relationships/image" Target="../media/image11.tmp"/><Relationship Id="rId3" Type="http://schemas.openxmlformats.org/officeDocument/2006/relationships/image" Target="../media/image1.tmp"/><Relationship Id="rId7" Type="http://schemas.openxmlformats.org/officeDocument/2006/relationships/image" Target="../media/image5.tmp"/><Relationship Id="rId12" Type="http://schemas.openxmlformats.org/officeDocument/2006/relationships/image" Target="../media/image10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tmp"/><Relationship Id="rId11" Type="http://schemas.openxmlformats.org/officeDocument/2006/relationships/image" Target="../media/image9.tmp"/><Relationship Id="rId5" Type="http://schemas.openxmlformats.org/officeDocument/2006/relationships/image" Target="../media/image3.tmp"/><Relationship Id="rId10" Type="http://schemas.openxmlformats.org/officeDocument/2006/relationships/image" Target="../media/image8.tmp"/><Relationship Id="rId4" Type="http://schemas.openxmlformats.org/officeDocument/2006/relationships/image" Target="../media/image2.tmp"/><Relationship Id="rId9" Type="http://schemas.openxmlformats.org/officeDocument/2006/relationships/image" Target="../media/image7.tmp"/><Relationship Id="rId14" Type="http://schemas.openxmlformats.org/officeDocument/2006/relationships/image" Target="../media/image1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rafik 100" descr="Ein Bild, das Text enthält.&#10;&#10;Automatisch generierte Beschreibung">
            <a:extLst>
              <a:ext uri="{FF2B5EF4-FFF2-40B4-BE49-F238E27FC236}">
                <a16:creationId xmlns:a16="http://schemas.microsoft.com/office/drawing/2014/main" id="{561AC493-EE42-4044-8CA4-7A0934750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92" y="592233"/>
            <a:ext cx="371812" cy="275985"/>
          </a:xfrm>
          <a:prstGeom prst="rect">
            <a:avLst/>
          </a:prstGeom>
        </p:spPr>
      </p:pic>
      <p:sp>
        <p:nvSpPr>
          <p:cNvPr id="106" name="Merkregel &quot;diatonic chords&quot;">
            <a:extLst>
              <a:ext uri="{FF2B5EF4-FFF2-40B4-BE49-F238E27FC236}">
                <a16:creationId xmlns:a16="http://schemas.microsoft.com/office/drawing/2014/main" id="{75CA8895-54D6-4DC5-B98B-C0028D7E5BAF}"/>
              </a:ext>
            </a:extLst>
          </p:cNvPr>
          <p:cNvSpPr txBox="1"/>
          <p:nvPr/>
        </p:nvSpPr>
        <p:spPr>
          <a:xfrm>
            <a:off x="3077496" y="157316"/>
            <a:ext cx="4247535" cy="369332"/>
          </a:xfrm>
          <a:prstGeom prst="rect">
            <a:avLst/>
          </a:prstGeom>
          <a:solidFill>
            <a:srgbClr val="FFDF7F">
              <a:alpha val="36078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Jede Tonart ("</a:t>
            </a:r>
            <a:r>
              <a:rPr lang="de-DE" dirty="0" err="1"/>
              <a:t>key</a:t>
            </a:r>
            <a:r>
              <a:rPr lang="de-DE" dirty="0"/>
              <a:t>") hat 6 "</a:t>
            </a:r>
            <a:r>
              <a:rPr lang="de-DE" dirty="0" err="1"/>
              <a:t>diatonic</a:t>
            </a:r>
            <a:r>
              <a:rPr lang="de-DE" dirty="0"/>
              <a:t> </a:t>
            </a:r>
            <a:r>
              <a:rPr lang="de-DE" dirty="0" err="1"/>
              <a:t>chords</a:t>
            </a:r>
            <a:r>
              <a:rPr lang="de-DE" dirty="0"/>
              <a:t>"</a:t>
            </a:r>
          </a:p>
        </p:txBody>
      </p:sp>
      <p:sp>
        <p:nvSpPr>
          <p:cNvPr id="7" name="Kreis aussen">
            <a:extLst>
              <a:ext uri="{FF2B5EF4-FFF2-40B4-BE49-F238E27FC236}">
                <a16:creationId xmlns:a16="http://schemas.microsoft.com/office/drawing/2014/main" id="{C949F15D-4700-47CE-82ED-DC4B83C29CC1}"/>
              </a:ext>
            </a:extLst>
          </p:cNvPr>
          <p:cNvSpPr/>
          <p:nvPr/>
        </p:nvSpPr>
        <p:spPr>
          <a:xfrm>
            <a:off x="3171824" y="561975"/>
            <a:ext cx="6105526" cy="61436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Kreis Innen">
            <a:extLst>
              <a:ext uri="{FF2B5EF4-FFF2-40B4-BE49-F238E27FC236}">
                <a16:creationId xmlns:a16="http://schemas.microsoft.com/office/drawing/2014/main" id="{B4C8832D-1872-40BA-8EC0-4B1965DC659B}"/>
              </a:ext>
            </a:extLst>
          </p:cNvPr>
          <p:cNvSpPr/>
          <p:nvPr/>
        </p:nvSpPr>
        <p:spPr>
          <a:xfrm>
            <a:off x="5069978" y="2495550"/>
            <a:ext cx="2149971" cy="2158727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6" name="Kreis Mitte">
            <a:extLst>
              <a:ext uri="{FF2B5EF4-FFF2-40B4-BE49-F238E27FC236}">
                <a16:creationId xmlns:a16="http://schemas.microsoft.com/office/drawing/2014/main" id="{897226FF-0986-4B58-8437-38807BF41B79}"/>
              </a:ext>
            </a:extLst>
          </p:cNvPr>
          <p:cNvSpPr/>
          <p:nvPr/>
        </p:nvSpPr>
        <p:spPr>
          <a:xfrm>
            <a:off x="4124325" y="1543051"/>
            <a:ext cx="4191000" cy="40195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C">
            <a:extLst>
              <a:ext uri="{FF2B5EF4-FFF2-40B4-BE49-F238E27FC236}">
                <a16:creationId xmlns:a16="http://schemas.microsoft.com/office/drawing/2014/main" id="{E843E415-F214-4060-809D-6A7C7FFAE5B4}"/>
              </a:ext>
            </a:extLst>
          </p:cNvPr>
          <p:cNvSpPr txBox="1"/>
          <p:nvPr/>
        </p:nvSpPr>
        <p:spPr>
          <a:xfrm>
            <a:off x="5899785" y="809625"/>
            <a:ext cx="428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C</a:t>
            </a:r>
          </a:p>
        </p:txBody>
      </p:sp>
      <p:sp>
        <p:nvSpPr>
          <p:cNvPr id="18" name="G">
            <a:extLst>
              <a:ext uri="{FF2B5EF4-FFF2-40B4-BE49-F238E27FC236}">
                <a16:creationId xmlns:a16="http://schemas.microsoft.com/office/drawing/2014/main" id="{2AE1F505-8A5A-4EB2-8505-9E097A6CFE83}"/>
              </a:ext>
            </a:extLst>
          </p:cNvPr>
          <p:cNvSpPr txBox="1"/>
          <p:nvPr/>
        </p:nvSpPr>
        <p:spPr>
          <a:xfrm>
            <a:off x="7244334" y="1155192"/>
            <a:ext cx="37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G</a:t>
            </a:r>
          </a:p>
        </p:txBody>
      </p:sp>
      <p:sp>
        <p:nvSpPr>
          <p:cNvPr id="19" name="F">
            <a:extLst>
              <a:ext uri="{FF2B5EF4-FFF2-40B4-BE49-F238E27FC236}">
                <a16:creationId xmlns:a16="http://schemas.microsoft.com/office/drawing/2014/main" id="{8DD14A33-B9DC-43EA-9ACF-11E292B7AC02}"/>
              </a:ext>
            </a:extLst>
          </p:cNvPr>
          <p:cNvSpPr txBox="1"/>
          <p:nvPr/>
        </p:nvSpPr>
        <p:spPr>
          <a:xfrm>
            <a:off x="4621530" y="1173480"/>
            <a:ext cx="428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F</a:t>
            </a:r>
          </a:p>
        </p:txBody>
      </p:sp>
      <p:sp>
        <p:nvSpPr>
          <p:cNvPr id="8" name="D">
            <a:extLst>
              <a:ext uri="{FF2B5EF4-FFF2-40B4-BE49-F238E27FC236}">
                <a16:creationId xmlns:a16="http://schemas.microsoft.com/office/drawing/2014/main" id="{91D27EC6-B68C-456C-A63D-2ADF1CDDC543}"/>
              </a:ext>
            </a:extLst>
          </p:cNvPr>
          <p:cNvSpPr txBox="1"/>
          <p:nvPr/>
        </p:nvSpPr>
        <p:spPr>
          <a:xfrm>
            <a:off x="8249257" y="2081505"/>
            <a:ext cx="37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D</a:t>
            </a:r>
          </a:p>
        </p:txBody>
      </p:sp>
      <p:sp>
        <p:nvSpPr>
          <p:cNvPr id="9" name="A">
            <a:extLst>
              <a:ext uri="{FF2B5EF4-FFF2-40B4-BE49-F238E27FC236}">
                <a16:creationId xmlns:a16="http://schemas.microsoft.com/office/drawing/2014/main" id="{810D9C18-1AF0-417A-BD59-2D4A31EC78FE}"/>
              </a:ext>
            </a:extLst>
          </p:cNvPr>
          <p:cNvSpPr txBox="1"/>
          <p:nvPr/>
        </p:nvSpPr>
        <p:spPr>
          <a:xfrm>
            <a:off x="8629281" y="3380159"/>
            <a:ext cx="37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A</a:t>
            </a:r>
          </a:p>
        </p:txBody>
      </p:sp>
      <p:sp>
        <p:nvSpPr>
          <p:cNvPr id="10" name="E">
            <a:extLst>
              <a:ext uri="{FF2B5EF4-FFF2-40B4-BE49-F238E27FC236}">
                <a16:creationId xmlns:a16="http://schemas.microsoft.com/office/drawing/2014/main" id="{214E1CA2-D723-4535-8EE2-5A5662807593}"/>
              </a:ext>
            </a:extLst>
          </p:cNvPr>
          <p:cNvSpPr txBox="1"/>
          <p:nvPr/>
        </p:nvSpPr>
        <p:spPr>
          <a:xfrm>
            <a:off x="8273257" y="4531121"/>
            <a:ext cx="37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E</a:t>
            </a:r>
          </a:p>
        </p:txBody>
      </p:sp>
      <p:sp>
        <p:nvSpPr>
          <p:cNvPr id="11" name="B">
            <a:extLst>
              <a:ext uri="{FF2B5EF4-FFF2-40B4-BE49-F238E27FC236}">
                <a16:creationId xmlns:a16="http://schemas.microsoft.com/office/drawing/2014/main" id="{5495AF55-0A90-4CE8-9489-8AC8063E33B3}"/>
              </a:ext>
            </a:extLst>
          </p:cNvPr>
          <p:cNvSpPr txBox="1"/>
          <p:nvPr/>
        </p:nvSpPr>
        <p:spPr>
          <a:xfrm>
            <a:off x="7385482" y="5554830"/>
            <a:ext cx="37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B</a:t>
            </a:r>
          </a:p>
        </p:txBody>
      </p:sp>
      <p:grpSp>
        <p:nvGrpSpPr>
          <p:cNvPr id="3" name="Gb">
            <a:extLst>
              <a:ext uri="{FF2B5EF4-FFF2-40B4-BE49-F238E27FC236}">
                <a16:creationId xmlns:a16="http://schemas.microsoft.com/office/drawing/2014/main" id="{E0FA697F-AE87-4B24-88F2-1A5EA5E5061D}"/>
              </a:ext>
            </a:extLst>
          </p:cNvPr>
          <p:cNvGrpSpPr/>
          <p:nvPr/>
        </p:nvGrpSpPr>
        <p:grpSpPr>
          <a:xfrm>
            <a:off x="5930958" y="5693710"/>
            <a:ext cx="732223" cy="596182"/>
            <a:chOff x="5921502" y="5661290"/>
            <a:chExt cx="732223" cy="596182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6BE460B-0514-44E7-A2A6-4D220C2F49EA}"/>
                </a:ext>
              </a:extLst>
            </p:cNvPr>
            <p:cNvSpPr txBox="1"/>
            <p:nvPr/>
          </p:nvSpPr>
          <p:spPr>
            <a:xfrm>
              <a:off x="5921502" y="5734252"/>
              <a:ext cx="371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/>
                <a:t>G</a:t>
              </a: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006972BC-69E2-4E7D-B730-71AB511888D5}"/>
                </a:ext>
              </a:extLst>
            </p:cNvPr>
            <p:cNvSpPr txBox="1"/>
            <p:nvPr/>
          </p:nvSpPr>
          <p:spPr>
            <a:xfrm>
              <a:off x="6138820" y="5661290"/>
              <a:ext cx="514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gency FB" panose="020B0503020202020204" pitchFamily="34" charset="0"/>
                </a:rPr>
                <a:t>b</a:t>
              </a:r>
            </a:p>
          </p:txBody>
        </p:sp>
      </p:grpSp>
      <p:grpSp>
        <p:nvGrpSpPr>
          <p:cNvPr id="20" name="Db">
            <a:extLst>
              <a:ext uri="{FF2B5EF4-FFF2-40B4-BE49-F238E27FC236}">
                <a16:creationId xmlns:a16="http://schemas.microsoft.com/office/drawing/2014/main" id="{E6A665E1-722F-4AE3-8BA1-AFE156E382D5}"/>
              </a:ext>
            </a:extLst>
          </p:cNvPr>
          <p:cNvGrpSpPr/>
          <p:nvPr/>
        </p:nvGrpSpPr>
        <p:grpSpPr>
          <a:xfrm>
            <a:off x="4605687" y="5437068"/>
            <a:ext cx="736985" cy="593801"/>
            <a:chOff x="6076950" y="5755111"/>
            <a:chExt cx="736985" cy="593801"/>
          </a:xfrm>
        </p:grpSpPr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A3C7FB9E-68FB-4F5F-86DF-38DE4450BB5D}"/>
                </a:ext>
              </a:extLst>
            </p:cNvPr>
            <p:cNvSpPr txBox="1"/>
            <p:nvPr/>
          </p:nvSpPr>
          <p:spPr>
            <a:xfrm>
              <a:off x="6076950" y="5825692"/>
              <a:ext cx="371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/>
                <a:t>D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BCAF232A-375D-4C50-A88E-FD2ED1221AEE}"/>
                </a:ext>
              </a:extLst>
            </p:cNvPr>
            <p:cNvSpPr txBox="1"/>
            <p:nvPr/>
          </p:nvSpPr>
          <p:spPr>
            <a:xfrm>
              <a:off x="6299030" y="5755111"/>
              <a:ext cx="514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gency FB" panose="020B0503020202020204" pitchFamily="34" charset="0"/>
                </a:rPr>
                <a:t>b</a:t>
              </a:r>
            </a:p>
          </p:txBody>
        </p:sp>
      </p:grpSp>
      <p:grpSp>
        <p:nvGrpSpPr>
          <p:cNvPr id="23" name="F#">
            <a:extLst>
              <a:ext uri="{FF2B5EF4-FFF2-40B4-BE49-F238E27FC236}">
                <a16:creationId xmlns:a16="http://schemas.microsoft.com/office/drawing/2014/main" id="{30A9930F-51D5-4261-A615-CC26FF9AA930}"/>
              </a:ext>
            </a:extLst>
          </p:cNvPr>
          <p:cNvGrpSpPr/>
          <p:nvPr/>
        </p:nvGrpSpPr>
        <p:grpSpPr>
          <a:xfrm>
            <a:off x="6328579" y="5898437"/>
            <a:ext cx="671898" cy="380739"/>
            <a:chOff x="6076950" y="5752730"/>
            <a:chExt cx="671898" cy="380739"/>
          </a:xfrm>
        </p:grpSpPr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E92BBE19-9B09-4F67-9165-A02482B3525A}"/>
                </a:ext>
              </a:extLst>
            </p:cNvPr>
            <p:cNvSpPr txBox="1"/>
            <p:nvPr/>
          </p:nvSpPr>
          <p:spPr>
            <a:xfrm>
              <a:off x="6076950" y="5825692"/>
              <a:ext cx="3714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/>
                <a:t>F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599D4990-F885-43CB-9765-A5C591F2642A}"/>
                </a:ext>
              </a:extLst>
            </p:cNvPr>
            <p:cNvSpPr txBox="1"/>
            <p:nvPr/>
          </p:nvSpPr>
          <p:spPr>
            <a:xfrm>
              <a:off x="6233943" y="5752730"/>
              <a:ext cx="5149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Agency FB" panose="020B0503020202020204" pitchFamily="34" charset="0"/>
                </a:rPr>
                <a:t>#</a:t>
              </a:r>
            </a:p>
          </p:txBody>
        </p:sp>
      </p:grpSp>
      <p:grpSp>
        <p:nvGrpSpPr>
          <p:cNvPr id="29" name="Bb">
            <a:extLst>
              <a:ext uri="{FF2B5EF4-FFF2-40B4-BE49-F238E27FC236}">
                <a16:creationId xmlns:a16="http://schemas.microsoft.com/office/drawing/2014/main" id="{6378618D-CFDC-4739-9CB7-AEB291D024F3}"/>
              </a:ext>
            </a:extLst>
          </p:cNvPr>
          <p:cNvGrpSpPr/>
          <p:nvPr/>
        </p:nvGrpSpPr>
        <p:grpSpPr>
          <a:xfrm>
            <a:off x="3761787" y="1938185"/>
            <a:ext cx="705236" cy="602532"/>
            <a:chOff x="6076950" y="5746380"/>
            <a:chExt cx="705236" cy="602532"/>
          </a:xfrm>
        </p:grpSpPr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CC08271-63D9-46DD-BEF8-894DE7B1D1F2}"/>
                </a:ext>
              </a:extLst>
            </p:cNvPr>
            <p:cNvSpPr txBox="1"/>
            <p:nvPr/>
          </p:nvSpPr>
          <p:spPr>
            <a:xfrm>
              <a:off x="6076950" y="5825692"/>
              <a:ext cx="371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/>
                <a:t>B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63365165-58D2-45BF-BF97-5D222592D915}"/>
                </a:ext>
              </a:extLst>
            </p:cNvPr>
            <p:cNvSpPr txBox="1"/>
            <p:nvPr/>
          </p:nvSpPr>
          <p:spPr>
            <a:xfrm>
              <a:off x="6267281" y="5746380"/>
              <a:ext cx="514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gency FB" panose="020B0503020202020204" pitchFamily="34" charset="0"/>
                </a:rPr>
                <a:t>b</a:t>
              </a:r>
            </a:p>
          </p:txBody>
        </p:sp>
      </p:grpSp>
      <p:grpSp>
        <p:nvGrpSpPr>
          <p:cNvPr id="26" name="Ab">
            <a:extLst>
              <a:ext uri="{FF2B5EF4-FFF2-40B4-BE49-F238E27FC236}">
                <a16:creationId xmlns:a16="http://schemas.microsoft.com/office/drawing/2014/main" id="{E1F0DD6D-BA1C-4066-A428-6B64D325D0DC}"/>
              </a:ext>
            </a:extLst>
          </p:cNvPr>
          <p:cNvGrpSpPr/>
          <p:nvPr/>
        </p:nvGrpSpPr>
        <p:grpSpPr>
          <a:xfrm>
            <a:off x="3754529" y="4434268"/>
            <a:ext cx="689360" cy="598563"/>
            <a:chOff x="6076950" y="5750349"/>
            <a:chExt cx="689360" cy="598563"/>
          </a:xfrm>
        </p:grpSpPr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44A22106-E487-47C4-8C33-2FC3D37E2CEC}"/>
                </a:ext>
              </a:extLst>
            </p:cNvPr>
            <p:cNvSpPr txBox="1"/>
            <p:nvPr/>
          </p:nvSpPr>
          <p:spPr>
            <a:xfrm>
              <a:off x="6076950" y="5825692"/>
              <a:ext cx="371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/>
                <a:t>A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38645A7B-8807-491A-BB08-CBFD08EA60D5}"/>
                </a:ext>
              </a:extLst>
            </p:cNvPr>
            <p:cNvSpPr txBox="1"/>
            <p:nvPr/>
          </p:nvSpPr>
          <p:spPr>
            <a:xfrm>
              <a:off x="6251405" y="5750349"/>
              <a:ext cx="514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gency FB" panose="020B0503020202020204" pitchFamily="34" charset="0"/>
                </a:rPr>
                <a:t>b</a:t>
              </a:r>
            </a:p>
          </p:txBody>
        </p:sp>
      </p:grpSp>
      <p:grpSp>
        <p:nvGrpSpPr>
          <p:cNvPr id="5" name="Eb">
            <a:extLst>
              <a:ext uri="{FF2B5EF4-FFF2-40B4-BE49-F238E27FC236}">
                <a16:creationId xmlns:a16="http://schemas.microsoft.com/office/drawing/2014/main" id="{5E612667-F8F8-470C-A25E-4251ACCA6C33}"/>
              </a:ext>
            </a:extLst>
          </p:cNvPr>
          <p:cNvGrpSpPr/>
          <p:nvPr/>
        </p:nvGrpSpPr>
        <p:grpSpPr>
          <a:xfrm>
            <a:off x="3415069" y="3187793"/>
            <a:ext cx="504511" cy="578426"/>
            <a:chOff x="3213901" y="3315809"/>
            <a:chExt cx="504511" cy="578426"/>
          </a:xfrm>
        </p:grpSpPr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D2B9E838-6932-40C8-B097-D3A57D90CF51}"/>
                </a:ext>
              </a:extLst>
            </p:cNvPr>
            <p:cNvSpPr txBox="1"/>
            <p:nvPr/>
          </p:nvSpPr>
          <p:spPr>
            <a:xfrm>
              <a:off x="3213901" y="3371015"/>
              <a:ext cx="371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/>
                <a:t>E</a:t>
              </a: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FDAB224B-0505-4BCA-AE6C-776FEDD419D1}"/>
                </a:ext>
              </a:extLst>
            </p:cNvPr>
            <p:cNvSpPr txBox="1"/>
            <p:nvPr/>
          </p:nvSpPr>
          <p:spPr>
            <a:xfrm>
              <a:off x="3412131" y="3315809"/>
              <a:ext cx="306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gency FB" panose="020B0503020202020204" pitchFamily="34" charset="0"/>
                </a:rPr>
                <a:t>b</a:t>
              </a:r>
            </a:p>
          </p:txBody>
        </p:sp>
      </p:grpSp>
      <p:cxnSp>
        <p:nvCxnSpPr>
          <p:cNvPr id="13" name="Linie_F_Rechts">
            <a:extLst>
              <a:ext uri="{FF2B5EF4-FFF2-40B4-BE49-F238E27FC236}">
                <a16:creationId xmlns:a16="http://schemas.microsoft.com/office/drawing/2014/main" id="{494D32AD-9489-4283-85D6-82F4645BA1FD}"/>
              </a:ext>
            </a:extLst>
          </p:cNvPr>
          <p:cNvCxnSpPr>
            <a:cxnSpLocks/>
          </p:cNvCxnSpPr>
          <p:nvPr/>
        </p:nvCxnSpPr>
        <p:spPr>
          <a:xfrm>
            <a:off x="5424488" y="661988"/>
            <a:ext cx="414337" cy="18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nie_C_Rechts">
            <a:extLst>
              <a:ext uri="{FF2B5EF4-FFF2-40B4-BE49-F238E27FC236}">
                <a16:creationId xmlns:a16="http://schemas.microsoft.com/office/drawing/2014/main" id="{5CF28333-E882-4380-AA91-F1CD2E17372A}"/>
              </a:ext>
            </a:extLst>
          </p:cNvPr>
          <p:cNvCxnSpPr>
            <a:cxnSpLocks/>
          </p:cNvCxnSpPr>
          <p:nvPr/>
        </p:nvCxnSpPr>
        <p:spPr>
          <a:xfrm flipH="1">
            <a:off x="6491288" y="619125"/>
            <a:ext cx="369888" cy="1938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m">
            <a:extLst>
              <a:ext uri="{FF2B5EF4-FFF2-40B4-BE49-F238E27FC236}">
                <a16:creationId xmlns:a16="http://schemas.microsoft.com/office/drawing/2014/main" id="{C9A4274E-FDB7-4A2C-9A3D-98EDDD070054}"/>
              </a:ext>
            </a:extLst>
          </p:cNvPr>
          <p:cNvSpPr txBox="1"/>
          <p:nvPr/>
        </p:nvSpPr>
        <p:spPr>
          <a:xfrm>
            <a:off x="5755283" y="1805408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Am</a:t>
            </a:r>
          </a:p>
        </p:txBody>
      </p:sp>
      <p:cxnSp>
        <p:nvCxnSpPr>
          <p:cNvPr id="50" name="Linie_B_Rechts">
            <a:extLst>
              <a:ext uri="{FF2B5EF4-FFF2-40B4-BE49-F238E27FC236}">
                <a16:creationId xmlns:a16="http://schemas.microsoft.com/office/drawing/2014/main" id="{FB98B11A-6E1C-4580-A4FC-BF5614762D6A}"/>
              </a:ext>
            </a:extLst>
          </p:cNvPr>
          <p:cNvCxnSpPr>
            <a:cxnSpLocks/>
          </p:cNvCxnSpPr>
          <p:nvPr/>
        </p:nvCxnSpPr>
        <p:spPr>
          <a:xfrm>
            <a:off x="6505575" y="4600575"/>
            <a:ext cx="645033" cy="1946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nie_Gb_Rechts">
            <a:extLst>
              <a:ext uri="{FF2B5EF4-FFF2-40B4-BE49-F238E27FC236}">
                <a16:creationId xmlns:a16="http://schemas.microsoft.com/office/drawing/2014/main" id="{1881103C-6C1A-4FD8-B88A-0B1B56E5B5CD}"/>
              </a:ext>
            </a:extLst>
          </p:cNvPr>
          <p:cNvCxnSpPr>
            <a:cxnSpLocks/>
          </p:cNvCxnSpPr>
          <p:nvPr/>
        </p:nvCxnSpPr>
        <p:spPr>
          <a:xfrm flipH="1">
            <a:off x="5283200" y="4602861"/>
            <a:ext cx="531750" cy="1950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nie_G_Rechts">
            <a:extLst>
              <a:ext uri="{FF2B5EF4-FFF2-40B4-BE49-F238E27FC236}">
                <a16:creationId xmlns:a16="http://schemas.microsoft.com/office/drawing/2014/main" id="{69F8C687-A720-4D19-82FC-7F8B40D56569}"/>
              </a:ext>
            </a:extLst>
          </p:cNvPr>
          <p:cNvCxnSpPr>
            <a:stCxn id="15" idx="7"/>
            <a:endCxn id="7" idx="7"/>
          </p:cNvCxnSpPr>
          <p:nvPr/>
        </p:nvCxnSpPr>
        <p:spPr>
          <a:xfrm flipV="1">
            <a:off x="6905093" y="1461688"/>
            <a:ext cx="1478123" cy="135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Linie_D_Rechts">
            <a:extLst>
              <a:ext uri="{FF2B5EF4-FFF2-40B4-BE49-F238E27FC236}">
                <a16:creationId xmlns:a16="http://schemas.microsoft.com/office/drawing/2014/main" id="{376C722F-8CD2-4827-AA64-99C5896DA4AD}"/>
              </a:ext>
            </a:extLst>
          </p:cNvPr>
          <p:cNvCxnSpPr>
            <a:cxnSpLocks/>
          </p:cNvCxnSpPr>
          <p:nvPr/>
        </p:nvCxnSpPr>
        <p:spPr>
          <a:xfrm flipV="1">
            <a:off x="7181850" y="2811781"/>
            <a:ext cx="1977390" cy="496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Em">
            <a:extLst>
              <a:ext uri="{FF2B5EF4-FFF2-40B4-BE49-F238E27FC236}">
                <a16:creationId xmlns:a16="http://schemas.microsoft.com/office/drawing/2014/main" id="{272609C8-43BC-43FB-B53A-A5F30ACE411A}"/>
              </a:ext>
            </a:extLst>
          </p:cNvPr>
          <p:cNvSpPr txBox="1"/>
          <p:nvPr/>
        </p:nvSpPr>
        <p:spPr>
          <a:xfrm>
            <a:off x="6547497" y="2002463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Em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Bm">
            <a:extLst>
              <a:ext uri="{FF2B5EF4-FFF2-40B4-BE49-F238E27FC236}">
                <a16:creationId xmlns:a16="http://schemas.microsoft.com/office/drawing/2014/main" id="{23894BC4-7AF7-4F32-B1BA-852F82CBC259}"/>
              </a:ext>
            </a:extLst>
          </p:cNvPr>
          <p:cNvSpPr txBox="1"/>
          <p:nvPr/>
        </p:nvSpPr>
        <p:spPr>
          <a:xfrm>
            <a:off x="7157097" y="2561771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Bm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2" name="Linie_E_Rechts">
            <a:extLst>
              <a:ext uri="{FF2B5EF4-FFF2-40B4-BE49-F238E27FC236}">
                <a16:creationId xmlns:a16="http://schemas.microsoft.com/office/drawing/2014/main" id="{1A5F3203-257D-4F4D-BE51-AA5CFBDFF1C3}"/>
              </a:ext>
            </a:extLst>
          </p:cNvPr>
          <p:cNvCxnSpPr>
            <a:stCxn id="15" idx="5"/>
          </p:cNvCxnSpPr>
          <p:nvPr/>
        </p:nvCxnSpPr>
        <p:spPr>
          <a:xfrm>
            <a:off x="6905093" y="4338139"/>
            <a:ext cx="1617115" cy="1331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Linie_A_Rechts">
            <a:extLst>
              <a:ext uri="{FF2B5EF4-FFF2-40B4-BE49-F238E27FC236}">
                <a16:creationId xmlns:a16="http://schemas.microsoft.com/office/drawing/2014/main" id="{E3DF0838-AA79-4FA2-A26F-129FBC1FDD1D}"/>
              </a:ext>
            </a:extLst>
          </p:cNvPr>
          <p:cNvCxnSpPr>
            <a:cxnSpLocks/>
          </p:cNvCxnSpPr>
          <p:nvPr/>
        </p:nvCxnSpPr>
        <p:spPr>
          <a:xfrm>
            <a:off x="7169944" y="3886200"/>
            <a:ext cx="2028920" cy="475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Linie_Bb_Rechts">
            <a:extLst>
              <a:ext uri="{FF2B5EF4-FFF2-40B4-BE49-F238E27FC236}">
                <a16:creationId xmlns:a16="http://schemas.microsoft.com/office/drawing/2014/main" id="{89F29C6C-0535-47B6-A6D9-9D4FBA95A174}"/>
              </a:ext>
            </a:extLst>
          </p:cNvPr>
          <p:cNvCxnSpPr>
            <a:stCxn id="7" idx="1"/>
            <a:endCxn id="15" idx="1"/>
          </p:cNvCxnSpPr>
          <p:nvPr/>
        </p:nvCxnSpPr>
        <p:spPr>
          <a:xfrm>
            <a:off x="4065958" y="1461688"/>
            <a:ext cx="1318876" cy="135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Linie_Eb_Rechts">
            <a:extLst>
              <a:ext uri="{FF2B5EF4-FFF2-40B4-BE49-F238E27FC236}">
                <a16:creationId xmlns:a16="http://schemas.microsoft.com/office/drawing/2014/main" id="{1465F97E-F296-4615-BA95-E31700588C2A}"/>
              </a:ext>
            </a:extLst>
          </p:cNvPr>
          <p:cNvCxnSpPr/>
          <p:nvPr/>
        </p:nvCxnSpPr>
        <p:spPr>
          <a:xfrm>
            <a:off x="3328416" y="2633472"/>
            <a:ext cx="1783080" cy="649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Linie_Ab_Rechts">
            <a:extLst>
              <a:ext uri="{FF2B5EF4-FFF2-40B4-BE49-F238E27FC236}">
                <a16:creationId xmlns:a16="http://schemas.microsoft.com/office/drawing/2014/main" id="{249D025C-CF5C-4DFF-B60A-20F37B7D8FE9}"/>
              </a:ext>
            </a:extLst>
          </p:cNvPr>
          <p:cNvCxnSpPr>
            <a:cxnSpLocks/>
          </p:cNvCxnSpPr>
          <p:nvPr/>
        </p:nvCxnSpPr>
        <p:spPr>
          <a:xfrm flipV="1">
            <a:off x="3227832" y="3786188"/>
            <a:ext cx="1863281" cy="4474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Linie_Db_Rechts">
            <a:extLst>
              <a:ext uri="{FF2B5EF4-FFF2-40B4-BE49-F238E27FC236}">
                <a16:creationId xmlns:a16="http://schemas.microsoft.com/office/drawing/2014/main" id="{69E6DF7D-168B-490B-8F68-2C0C198A3115}"/>
              </a:ext>
            </a:extLst>
          </p:cNvPr>
          <p:cNvCxnSpPr>
            <a:cxnSpLocks/>
          </p:cNvCxnSpPr>
          <p:nvPr/>
        </p:nvCxnSpPr>
        <p:spPr>
          <a:xfrm flipV="1">
            <a:off x="3950208" y="4229100"/>
            <a:ext cx="1329023" cy="14401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feld 73">
            <a:extLst>
              <a:ext uri="{FF2B5EF4-FFF2-40B4-BE49-F238E27FC236}">
                <a16:creationId xmlns:a16="http://schemas.microsoft.com/office/drawing/2014/main" id="{3A1C5CD7-FC52-41BE-B881-3BE55AC77D42}"/>
              </a:ext>
            </a:extLst>
          </p:cNvPr>
          <p:cNvSpPr txBox="1"/>
          <p:nvPr/>
        </p:nvSpPr>
        <p:spPr>
          <a:xfrm>
            <a:off x="7373505" y="3413687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de-DE" sz="2400" b="1" baseline="30000" dirty="0" err="1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m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2F7DC11F-C7A9-40C8-B26A-0308195F047D}"/>
              </a:ext>
            </a:extLst>
          </p:cNvPr>
          <p:cNvSpPr txBox="1"/>
          <p:nvPr/>
        </p:nvSpPr>
        <p:spPr>
          <a:xfrm>
            <a:off x="7178433" y="4178735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de-DE" sz="2400" b="1" baseline="30000" dirty="0" err="1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m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1B591243-318F-41EF-95E6-172B08453BCD}"/>
              </a:ext>
            </a:extLst>
          </p:cNvPr>
          <p:cNvSpPr txBox="1"/>
          <p:nvPr/>
        </p:nvSpPr>
        <p:spPr>
          <a:xfrm>
            <a:off x="6635889" y="4696895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de-DE" sz="2400" b="1" baseline="30000" dirty="0" err="1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m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F4DE8B0-132A-4410-ADEA-CA365F2CA58A}"/>
              </a:ext>
            </a:extLst>
          </p:cNvPr>
          <p:cNvSpPr txBox="1"/>
          <p:nvPr/>
        </p:nvSpPr>
        <p:spPr>
          <a:xfrm>
            <a:off x="4970497" y="1949123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Dm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C4D9683F-EB2B-4649-A66D-443F8D1C4227}"/>
              </a:ext>
            </a:extLst>
          </p:cNvPr>
          <p:cNvSpPr txBox="1"/>
          <p:nvPr/>
        </p:nvSpPr>
        <p:spPr>
          <a:xfrm>
            <a:off x="4391081" y="2474385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Gm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7905DD0-792C-4030-A311-E76619B95913}"/>
              </a:ext>
            </a:extLst>
          </p:cNvPr>
          <p:cNvSpPr txBox="1"/>
          <p:nvPr/>
        </p:nvSpPr>
        <p:spPr>
          <a:xfrm>
            <a:off x="4170618" y="3248296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Cm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F9C65ABC-6640-4624-8DD8-240B0ED20883}"/>
              </a:ext>
            </a:extLst>
          </p:cNvPr>
          <p:cNvSpPr txBox="1"/>
          <p:nvPr/>
        </p:nvSpPr>
        <p:spPr>
          <a:xfrm>
            <a:off x="4340773" y="4088124"/>
            <a:ext cx="79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Fm</a:t>
            </a: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9DDD922-E46A-42A5-A70D-0B16EE75517E}"/>
              </a:ext>
            </a:extLst>
          </p:cNvPr>
          <p:cNvGrpSpPr/>
          <p:nvPr/>
        </p:nvGrpSpPr>
        <p:grpSpPr>
          <a:xfrm>
            <a:off x="4931198" y="4569958"/>
            <a:ext cx="723345" cy="596182"/>
            <a:chOff x="5007398" y="4508998"/>
            <a:chExt cx="723345" cy="596182"/>
          </a:xfrm>
        </p:grpSpPr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452A28E9-04CD-4556-B657-61B8B671ECB7}"/>
                </a:ext>
              </a:extLst>
            </p:cNvPr>
            <p:cNvGrpSpPr/>
            <p:nvPr/>
          </p:nvGrpSpPr>
          <p:grpSpPr>
            <a:xfrm>
              <a:off x="5007398" y="4508998"/>
              <a:ext cx="723345" cy="596182"/>
              <a:chOff x="6076950" y="5752730"/>
              <a:chExt cx="723345" cy="596182"/>
            </a:xfrm>
          </p:grpSpPr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41113B7F-2C12-43B3-85DA-80047AAB1AA8}"/>
                  </a:ext>
                </a:extLst>
              </p:cNvPr>
              <p:cNvSpPr txBox="1"/>
              <p:nvPr/>
            </p:nvSpPr>
            <p:spPr>
              <a:xfrm>
                <a:off x="6076950" y="5825692"/>
                <a:ext cx="3714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b="1" dirty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</a:p>
            </p:txBody>
          </p:sp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6E28A263-3D3F-44BD-95FE-5C1394888C08}"/>
                  </a:ext>
                </a:extLst>
              </p:cNvPr>
              <p:cNvSpPr txBox="1"/>
              <p:nvPr/>
            </p:nvSpPr>
            <p:spPr>
              <a:xfrm>
                <a:off x="6285390" y="5752730"/>
                <a:ext cx="5149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>
                    <a:solidFill>
                      <a:schemeClr val="accent1">
                        <a:lumMod val="75000"/>
                      </a:schemeClr>
                    </a:solidFill>
                    <a:latin typeface="Agency FB" panose="020B0503020202020204" pitchFamily="34" charset="0"/>
                  </a:rPr>
                  <a:t>b</a:t>
                </a:r>
              </a:p>
            </p:txBody>
          </p:sp>
        </p:grp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483E28D4-28D9-40E3-A13B-30A55D481663}"/>
                </a:ext>
              </a:extLst>
            </p:cNvPr>
            <p:cNvSpPr txBox="1"/>
            <p:nvPr/>
          </p:nvSpPr>
          <p:spPr>
            <a:xfrm>
              <a:off x="5289564" y="4618500"/>
              <a:ext cx="3254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solidFill>
                    <a:schemeClr val="accent1">
                      <a:lumMod val="75000"/>
                    </a:schemeClr>
                  </a:solidFill>
                </a:rPr>
                <a:t>m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526DB47F-91A3-4C17-8914-8EDA27A367DE}"/>
              </a:ext>
            </a:extLst>
          </p:cNvPr>
          <p:cNvGrpSpPr/>
          <p:nvPr/>
        </p:nvGrpSpPr>
        <p:grpSpPr>
          <a:xfrm>
            <a:off x="5874173" y="4811893"/>
            <a:ext cx="723345" cy="596182"/>
            <a:chOff x="5874173" y="4766173"/>
            <a:chExt cx="723345" cy="596182"/>
          </a:xfrm>
        </p:grpSpPr>
        <p:grpSp>
          <p:nvGrpSpPr>
            <p:cNvPr id="69" name="Gruppieren 68">
              <a:extLst>
                <a:ext uri="{FF2B5EF4-FFF2-40B4-BE49-F238E27FC236}">
                  <a16:creationId xmlns:a16="http://schemas.microsoft.com/office/drawing/2014/main" id="{A2291168-D2B5-4369-AED3-F9150AB9C9E7}"/>
                </a:ext>
              </a:extLst>
            </p:cNvPr>
            <p:cNvGrpSpPr/>
            <p:nvPr/>
          </p:nvGrpSpPr>
          <p:grpSpPr>
            <a:xfrm>
              <a:off x="5874173" y="4766173"/>
              <a:ext cx="723345" cy="596182"/>
              <a:chOff x="6076950" y="5752730"/>
              <a:chExt cx="723345" cy="596182"/>
            </a:xfrm>
          </p:grpSpPr>
          <p:sp>
            <p:nvSpPr>
              <p:cNvPr id="71" name="Textfeld 70">
                <a:extLst>
                  <a:ext uri="{FF2B5EF4-FFF2-40B4-BE49-F238E27FC236}">
                    <a16:creationId xmlns:a16="http://schemas.microsoft.com/office/drawing/2014/main" id="{C1147480-0381-4744-952C-683B92E48295}"/>
                  </a:ext>
                </a:extLst>
              </p:cNvPr>
              <p:cNvSpPr txBox="1"/>
              <p:nvPr/>
            </p:nvSpPr>
            <p:spPr>
              <a:xfrm>
                <a:off x="6076950" y="5825692"/>
                <a:ext cx="3714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b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</a:p>
            </p:txBody>
          </p:sp>
          <p:sp>
            <p:nvSpPr>
              <p:cNvPr id="73" name="Textfeld 72">
                <a:extLst>
                  <a:ext uri="{FF2B5EF4-FFF2-40B4-BE49-F238E27FC236}">
                    <a16:creationId xmlns:a16="http://schemas.microsoft.com/office/drawing/2014/main" id="{B2E85035-9026-4705-BBFB-1A5C2F855EF8}"/>
                  </a:ext>
                </a:extLst>
              </p:cNvPr>
              <p:cNvSpPr txBox="1"/>
              <p:nvPr/>
            </p:nvSpPr>
            <p:spPr>
              <a:xfrm>
                <a:off x="6285390" y="5752730"/>
                <a:ext cx="5149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>
                    <a:solidFill>
                      <a:schemeClr val="accent1">
                        <a:lumMod val="75000"/>
                      </a:schemeClr>
                    </a:solidFill>
                    <a:latin typeface="Agency FB" panose="020B0503020202020204" pitchFamily="34" charset="0"/>
                  </a:rPr>
                  <a:t>b</a:t>
                </a:r>
              </a:p>
            </p:txBody>
          </p:sp>
        </p:grp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1EA9B366-566E-4678-AFD1-C306DF8399E4}"/>
                </a:ext>
              </a:extLst>
            </p:cNvPr>
            <p:cNvSpPr txBox="1"/>
            <p:nvPr/>
          </p:nvSpPr>
          <p:spPr>
            <a:xfrm>
              <a:off x="6146814" y="4894725"/>
              <a:ext cx="3254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solidFill>
                    <a:schemeClr val="accent1">
                      <a:lumMod val="75000"/>
                    </a:schemeClr>
                  </a:solidFill>
                </a:rPr>
                <a:t>m</a:t>
              </a:r>
            </a:p>
          </p:txBody>
        </p:sp>
      </p:grpSp>
      <p:grpSp>
        <p:nvGrpSpPr>
          <p:cNvPr id="79" name="Major Fifths von C">
            <a:extLst>
              <a:ext uri="{FF2B5EF4-FFF2-40B4-BE49-F238E27FC236}">
                <a16:creationId xmlns:a16="http://schemas.microsoft.com/office/drawing/2014/main" id="{BA76980B-2036-42CB-8143-75928DFCC350}"/>
              </a:ext>
            </a:extLst>
          </p:cNvPr>
          <p:cNvGrpSpPr/>
          <p:nvPr/>
        </p:nvGrpSpPr>
        <p:grpSpPr>
          <a:xfrm>
            <a:off x="6522028" y="742950"/>
            <a:ext cx="3270250" cy="555539"/>
            <a:chOff x="6438900" y="742950"/>
            <a:chExt cx="2616200" cy="555539"/>
          </a:xfrm>
        </p:grpSpPr>
        <p:sp>
          <p:nvSpPr>
            <p:cNvPr id="76" name="Pfeil: nach rechts 75">
              <a:extLst>
                <a:ext uri="{FF2B5EF4-FFF2-40B4-BE49-F238E27FC236}">
                  <a16:creationId xmlns:a16="http://schemas.microsoft.com/office/drawing/2014/main" id="{460F13C3-F129-494C-B217-B638CC34911C}"/>
                </a:ext>
              </a:extLst>
            </p:cNvPr>
            <p:cNvSpPr/>
            <p:nvPr/>
          </p:nvSpPr>
          <p:spPr>
            <a:xfrm rot="687169">
              <a:off x="6503761" y="1067580"/>
              <a:ext cx="562347" cy="23090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E01FC276-C229-4388-B74A-DA062B6936B5}"/>
                </a:ext>
              </a:extLst>
            </p:cNvPr>
            <p:cNvSpPr txBox="1"/>
            <p:nvPr/>
          </p:nvSpPr>
          <p:spPr>
            <a:xfrm>
              <a:off x="6438900" y="742950"/>
              <a:ext cx="2616200" cy="24622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solidFill>
                    <a:schemeClr val="bg1"/>
                  </a:solidFill>
                </a:rPr>
                <a:t>7 Halbtonschritte/</a:t>
              </a:r>
              <a:r>
                <a:rPr lang="de-DE" sz="1000" dirty="0" err="1">
                  <a:solidFill>
                    <a:schemeClr val="bg1"/>
                  </a:solidFill>
                </a:rPr>
                <a:t>Steps</a:t>
              </a:r>
              <a:r>
                <a:rPr lang="de-DE" sz="1000" dirty="0">
                  <a:solidFill>
                    <a:schemeClr val="bg1"/>
                  </a:solidFill>
                </a:rPr>
                <a:t> von C nach G ("</a:t>
              </a:r>
              <a:r>
                <a:rPr lang="de-DE" sz="1000" dirty="0" err="1">
                  <a:solidFill>
                    <a:schemeClr val="bg1"/>
                  </a:solidFill>
                </a:rPr>
                <a:t>major</a:t>
              </a:r>
              <a:r>
                <a:rPr lang="de-DE" sz="1000" dirty="0">
                  <a:solidFill>
                    <a:schemeClr val="bg1"/>
                  </a:solidFill>
                </a:rPr>
                <a:t> </a:t>
              </a:r>
              <a:r>
                <a:rPr lang="de-DE" sz="1000">
                  <a:solidFill>
                    <a:schemeClr val="bg1"/>
                  </a:solidFill>
                </a:rPr>
                <a:t>fifths</a:t>
              </a:r>
              <a:r>
                <a:rPr lang="de-DE" sz="1000" dirty="0">
                  <a:solidFill>
                    <a:schemeClr val="bg1"/>
                  </a:solidFill>
                </a:rPr>
                <a:t>")</a:t>
              </a:r>
            </a:p>
          </p:txBody>
        </p:sp>
      </p:grpSp>
      <p:grpSp>
        <p:nvGrpSpPr>
          <p:cNvPr id="48" name="AmCRelativ">
            <a:extLst>
              <a:ext uri="{FF2B5EF4-FFF2-40B4-BE49-F238E27FC236}">
                <a16:creationId xmlns:a16="http://schemas.microsoft.com/office/drawing/2014/main" id="{DA519328-E918-4FED-9BBF-BEA0356BD0BF}"/>
              </a:ext>
            </a:extLst>
          </p:cNvPr>
          <p:cNvGrpSpPr/>
          <p:nvPr/>
        </p:nvGrpSpPr>
        <p:grpSpPr>
          <a:xfrm>
            <a:off x="4886036" y="822036"/>
            <a:ext cx="4239492" cy="2773335"/>
            <a:chOff x="4904509" y="858982"/>
            <a:chExt cx="4239492" cy="2659130"/>
          </a:xfrm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ECF9301-5CA4-4EDB-B624-194EFD29157F}"/>
                </a:ext>
              </a:extLst>
            </p:cNvPr>
            <p:cNvSpPr/>
            <p:nvPr/>
          </p:nvSpPr>
          <p:spPr>
            <a:xfrm>
              <a:off x="5837381" y="858982"/>
              <a:ext cx="581891" cy="1477818"/>
            </a:xfrm>
            <a:prstGeom prst="rect">
              <a:avLst/>
            </a:prstGeom>
            <a:solidFill>
              <a:srgbClr val="000000">
                <a:alpha val="25098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0886FF21-10AD-4E1A-8F55-74FC6D4D88A0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6128327" y="2336800"/>
              <a:ext cx="0" cy="2933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FF2B378D-00A5-4448-BA5F-EBB1BE772D8A}"/>
                </a:ext>
              </a:extLst>
            </p:cNvPr>
            <p:cNvSpPr txBox="1"/>
            <p:nvPr/>
          </p:nvSpPr>
          <p:spPr>
            <a:xfrm>
              <a:off x="4904509" y="2632804"/>
              <a:ext cx="4239492" cy="885308"/>
            </a:xfrm>
            <a:prstGeom prst="rect">
              <a:avLst/>
            </a:prstGeom>
            <a:solidFill>
              <a:srgbClr val="000000">
                <a:alpha val="76863"/>
              </a:srgbClr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</a:rPr>
                <a:t>Am ist die relative Moll-Tonart zu C.</a:t>
              </a:r>
            </a:p>
            <a:p>
              <a:endParaRPr lang="de-DE" dirty="0">
                <a:solidFill>
                  <a:schemeClr val="bg1"/>
                </a:solidFill>
              </a:endParaRPr>
            </a:p>
            <a:p>
              <a:r>
                <a:rPr lang="de-DE" dirty="0">
                  <a:solidFill>
                    <a:schemeClr val="bg1"/>
                  </a:solidFill>
                </a:rPr>
                <a:t>C und Am teilen sich die gleichen 7 Noten</a:t>
              </a:r>
            </a:p>
          </p:txBody>
        </p:sp>
      </p:grpSp>
      <p:grpSp>
        <p:nvGrpSpPr>
          <p:cNvPr id="84" name="Diatonic Chords in C">
            <a:extLst>
              <a:ext uri="{FF2B5EF4-FFF2-40B4-BE49-F238E27FC236}">
                <a16:creationId xmlns:a16="http://schemas.microsoft.com/office/drawing/2014/main" id="{1385B796-E677-49BB-8EEB-1AAC78B58EAD}"/>
              </a:ext>
            </a:extLst>
          </p:cNvPr>
          <p:cNvGrpSpPr/>
          <p:nvPr/>
        </p:nvGrpSpPr>
        <p:grpSpPr>
          <a:xfrm>
            <a:off x="83127" y="443345"/>
            <a:ext cx="8053846" cy="2271083"/>
            <a:chOff x="203200" y="434109"/>
            <a:chExt cx="8053846" cy="2271083"/>
          </a:xfrm>
        </p:grpSpPr>
        <p:sp>
          <p:nvSpPr>
            <p:cNvPr id="43" name="Segment C">
              <a:extLst>
                <a:ext uri="{FF2B5EF4-FFF2-40B4-BE49-F238E27FC236}">
                  <a16:creationId xmlns:a16="http://schemas.microsoft.com/office/drawing/2014/main" id="{E034A0CA-B56D-4202-87EF-93E81C33A586}"/>
                </a:ext>
              </a:extLst>
            </p:cNvPr>
            <p:cNvSpPr/>
            <p:nvPr/>
          </p:nvSpPr>
          <p:spPr>
            <a:xfrm>
              <a:off x="4285093" y="604494"/>
              <a:ext cx="3971953" cy="2100698"/>
            </a:xfrm>
            <a:custGeom>
              <a:avLst/>
              <a:gdLst>
                <a:gd name="connsiteX0" fmla="*/ 0 w 3981450"/>
                <a:gd name="connsiteY0" fmla="*/ 691198 h 1934211"/>
                <a:gd name="connsiteX1" fmla="*/ 0 w 3981450"/>
                <a:gd name="connsiteY1" fmla="*/ 691198 h 1934211"/>
                <a:gd name="connsiteX2" fmla="*/ 100013 w 3981450"/>
                <a:gd name="connsiteY2" fmla="*/ 800736 h 1934211"/>
                <a:gd name="connsiteX3" fmla="*/ 228600 w 3981450"/>
                <a:gd name="connsiteY3" fmla="*/ 895986 h 1934211"/>
                <a:gd name="connsiteX4" fmla="*/ 252413 w 3981450"/>
                <a:gd name="connsiteY4" fmla="*/ 919798 h 1934211"/>
                <a:gd name="connsiteX5" fmla="*/ 271463 w 3981450"/>
                <a:gd name="connsiteY5" fmla="*/ 934086 h 1934211"/>
                <a:gd name="connsiteX6" fmla="*/ 295275 w 3981450"/>
                <a:gd name="connsiteY6" fmla="*/ 962661 h 1934211"/>
                <a:gd name="connsiteX7" fmla="*/ 347663 w 3981450"/>
                <a:gd name="connsiteY7" fmla="*/ 1019811 h 1934211"/>
                <a:gd name="connsiteX8" fmla="*/ 390525 w 3981450"/>
                <a:gd name="connsiteY8" fmla="*/ 1086486 h 1934211"/>
                <a:gd name="connsiteX9" fmla="*/ 409575 w 3981450"/>
                <a:gd name="connsiteY9" fmla="*/ 1119823 h 1934211"/>
                <a:gd name="connsiteX10" fmla="*/ 433388 w 3981450"/>
                <a:gd name="connsiteY10" fmla="*/ 1148398 h 1934211"/>
                <a:gd name="connsiteX11" fmla="*/ 447675 w 3981450"/>
                <a:gd name="connsiteY11" fmla="*/ 1176973 h 1934211"/>
                <a:gd name="connsiteX12" fmla="*/ 471488 w 3981450"/>
                <a:gd name="connsiteY12" fmla="*/ 1200786 h 1934211"/>
                <a:gd name="connsiteX13" fmla="*/ 490538 w 3981450"/>
                <a:gd name="connsiteY13" fmla="*/ 1229361 h 1934211"/>
                <a:gd name="connsiteX14" fmla="*/ 542925 w 3981450"/>
                <a:gd name="connsiteY14" fmla="*/ 1276986 h 1934211"/>
                <a:gd name="connsiteX15" fmla="*/ 561975 w 3981450"/>
                <a:gd name="connsiteY15" fmla="*/ 1296036 h 1934211"/>
                <a:gd name="connsiteX16" fmla="*/ 595313 w 3981450"/>
                <a:gd name="connsiteY16" fmla="*/ 1324611 h 1934211"/>
                <a:gd name="connsiteX17" fmla="*/ 652463 w 3981450"/>
                <a:gd name="connsiteY17" fmla="*/ 1376998 h 1934211"/>
                <a:gd name="connsiteX18" fmla="*/ 666750 w 3981450"/>
                <a:gd name="connsiteY18" fmla="*/ 1400811 h 1934211"/>
                <a:gd name="connsiteX19" fmla="*/ 695325 w 3981450"/>
                <a:gd name="connsiteY19" fmla="*/ 1434148 h 1934211"/>
                <a:gd name="connsiteX20" fmla="*/ 733425 w 3981450"/>
                <a:gd name="connsiteY20" fmla="*/ 1477011 h 1934211"/>
                <a:gd name="connsiteX21" fmla="*/ 771525 w 3981450"/>
                <a:gd name="connsiteY21" fmla="*/ 1500823 h 1934211"/>
                <a:gd name="connsiteX22" fmla="*/ 809625 w 3981450"/>
                <a:gd name="connsiteY22" fmla="*/ 1529398 h 1934211"/>
                <a:gd name="connsiteX23" fmla="*/ 842963 w 3981450"/>
                <a:gd name="connsiteY23" fmla="*/ 1567498 h 1934211"/>
                <a:gd name="connsiteX24" fmla="*/ 857250 w 3981450"/>
                <a:gd name="connsiteY24" fmla="*/ 1591311 h 1934211"/>
                <a:gd name="connsiteX25" fmla="*/ 885825 w 3981450"/>
                <a:gd name="connsiteY25" fmla="*/ 1634173 h 1934211"/>
                <a:gd name="connsiteX26" fmla="*/ 904875 w 3981450"/>
                <a:gd name="connsiteY26" fmla="*/ 1657986 h 1934211"/>
                <a:gd name="connsiteX27" fmla="*/ 942975 w 3981450"/>
                <a:gd name="connsiteY27" fmla="*/ 1696086 h 1934211"/>
                <a:gd name="connsiteX28" fmla="*/ 966788 w 3981450"/>
                <a:gd name="connsiteY28" fmla="*/ 1724661 h 1934211"/>
                <a:gd name="connsiteX29" fmla="*/ 990600 w 3981450"/>
                <a:gd name="connsiteY29" fmla="*/ 1734186 h 1934211"/>
                <a:gd name="connsiteX30" fmla="*/ 1019175 w 3981450"/>
                <a:gd name="connsiteY30" fmla="*/ 1762761 h 1934211"/>
                <a:gd name="connsiteX31" fmla="*/ 1042988 w 3981450"/>
                <a:gd name="connsiteY31" fmla="*/ 1786573 h 1934211"/>
                <a:gd name="connsiteX32" fmla="*/ 1071563 w 3981450"/>
                <a:gd name="connsiteY32" fmla="*/ 1800861 h 1934211"/>
                <a:gd name="connsiteX33" fmla="*/ 1109663 w 3981450"/>
                <a:gd name="connsiteY33" fmla="*/ 1829436 h 1934211"/>
                <a:gd name="connsiteX34" fmla="*/ 1157288 w 3981450"/>
                <a:gd name="connsiteY34" fmla="*/ 1877061 h 1934211"/>
                <a:gd name="connsiteX35" fmla="*/ 1181100 w 3981450"/>
                <a:gd name="connsiteY35" fmla="*/ 1905636 h 1934211"/>
                <a:gd name="connsiteX36" fmla="*/ 1195388 w 3981450"/>
                <a:gd name="connsiteY36" fmla="*/ 1915161 h 1934211"/>
                <a:gd name="connsiteX37" fmla="*/ 1219200 w 3981450"/>
                <a:gd name="connsiteY37" fmla="*/ 1934211 h 1934211"/>
                <a:gd name="connsiteX38" fmla="*/ 1233488 w 3981450"/>
                <a:gd name="connsiteY38" fmla="*/ 1915161 h 1934211"/>
                <a:gd name="connsiteX39" fmla="*/ 1252538 w 3981450"/>
                <a:gd name="connsiteY39" fmla="*/ 1877061 h 1934211"/>
                <a:gd name="connsiteX40" fmla="*/ 1266825 w 3981450"/>
                <a:gd name="connsiteY40" fmla="*/ 1867536 h 1934211"/>
                <a:gd name="connsiteX41" fmla="*/ 1281113 w 3981450"/>
                <a:gd name="connsiteY41" fmla="*/ 1853248 h 1934211"/>
                <a:gd name="connsiteX42" fmla="*/ 1309688 w 3981450"/>
                <a:gd name="connsiteY42" fmla="*/ 1838961 h 1934211"/>
                <a:gd name="connsiteX43" fmla="*/ 1347788 w 3981450"/>
                <a:gd name="connsiteY43" fmla="*/ 1810386 h 1934211"/>
                <a:gd name="connsiteX44" fmla="*/ 1390650 w 3981450"/>
                <a:gd name="connsiteY44" fmla="*/ 1781811 h 1934211"/>
                <a:gd name="connsiteX45" fmla="*/ 1414463 w 3981450"/>
                <a:gd name="connsiteY45" fmla="*/ 1772286 h 1934211"/>
                <a:gd name="connsiteX46" fmla="*/ 1504950 w 3981450"/>
                <a:gd name="connsiteY46" fmla="*/ 1753236 h 1934211"/>
                <a:gd name="connsiteX47" fmla="*/ 1647825 w 3981450"/>
                <a:gd name="connsiteY47" fmla="*/ 1734186 h 1934211"/>
                <a:gd name="connsiteX48" fmla="*/ 1685925 w 3981450"/>
                <a:gd name="connsiteY48" fmla="*/ 1719898 h 1934211"/>
                <a:gd name="connsiteX49" fmla="*/ 1743075 w 3981450"/>
                <a:gd name="connsiteY49" fmla="*/ 1710373 h 1934211"/>
                <a:gd name="connsiteX50" fmla="*/ 1833563 w 3981450"/>
                <a:gd name="connsiteY50" fmla="*/ 1691323 h 1934211"/>
                <a:gd name="connsiteX51" fmla="*/ 1862138 w 3981450"/>
                <a:gd name="connsiteY51" fmla="*/ 1672273 h 1934211"/>
                <a:gd name="connsiteX52" fmla="*/ 1895475 w 3981450"/>
                <a:gd name="connsiteY52" fmla="*/ 1667511 h 1934211"/>
                <a:gd name="connsiteX53" fmla="*/ 1919288 w 3981450"/>
                <a:gd name="connsiteY53" fmla="*/ 1657986 h 1934211"/>
                <a:gd name="connsiteX54" fmla="*/ 2043113 w 3981450"/>
                <a:gd name="connsiteY54" fmla="*/ 1653223 h 1934211"/>
                <a:gd name="connsiteX55" fmla="*/ 2314575 w 3981450"/>
                <a:gd name="connsiteY55" fmla="*/ 1677036 h 1934211"/>
                <a:gd name="connsiteX56" fmla="*/ 2371725 w 3981450"/>
                <a:gd name="connsiteY56" fmla="*/ 1681798 h 1934211"/>
                <a:gd name="connsiteX57" fmla="*/ 2414588 w 3981450"/>
                <a:gd name="connsiteY57" fmla="*/ 1696086 h 1934211"/>
                <a:gd name="connsiteX58" fmla="*/ 2509838 w 3981450"/>
                <a:gd name="connsiteY58" fmla="*/ 1715136 h 1934211"/>
                <a:gd name="connsiteX59" fmla="*/ 2543175 w 3981450"/>
                <a:gd name="connsiteY59" fmla="*/ 1729423 h 1934211"/>
                <a:gd name="connsiteX60" fmla="*/ 2586038 w 3981450"/>
                <a:gd name="connsiteY60" fmla="*/ 1743711 h 1934211"/>
                <a:gd name="connsiteX61" fmla="*/ 2657475 w 3981450"/>
                <a:gd name="connsiteY61" fmla="*/ 1791336 h 1934211"/>
                <a:gd name="connsiteX62" fmla="*/ 2709863 w 3981450"/>
                <a:gd name="connsiteY62" fmla="*/ 1824673 h 1934211"/>
                <a:gd name="connsiteX63" fmla="*/ 2738438 w 3981450"/>
                <a:gd name="connsiteY63" fmla="*/ 1848486 h 1934211"/>
                <a:gd name="connsiteX64" fmla="*/ 2786063 w 3981450"/>
                <a:gd name="connsiteY64" fmla="*/ 1805623 h 1934211"/>
                <a:gd name="connsiteX65" fmla="*/ 2805113 w 3981450"/>
                <a:gd name="connsiteY65" fmla="*/ 1767523 h 1934211"/>
                <a:gd name="connsiteX66" fmla="*/ 2824163 w 3981450"/>
                <a:gd name="connsiteY66" fmla="*/ 1757998 h 1934211"/>
                <a:gd name="connsiteX67" fmla="*/ 2862263 w 3981450"/>
                <a:gd name="connsiteY67" fmla="*/ 1729423 h 1934211"/>
                <a:gd name="connsiteX68" fmla="*/ 2876550 w 3981450"/>
                <a:gd name="connsiteY68" fmla="*/ 1719898 h 1934211"/>
                <a:gd name="connsiteX69" fmla="*/ 2900363 w 3981450"/>
                <a:gd name="connsiteY69" fmla="*/ 1700848 h 1934211"/>
                <a:gd name="connsiteX70" fmla="*/ 2933700 w 3981450"/>
                <a:gd name="connsiteY70" fmla="*/ 1657986 h 1934211"/>
                <a:gd name="connsiteX71" fmla="*/ 3005138 w 3981450"/>
                <a:gd name="connsiteY71" fmla="*/ 1596073 h 1934211"/>
                <a:gd name="connsiteX72" fmla="*/ 3052763 w 3981450"/>
                <a:gd name="connsiteY72" fmla="*/ 1553211 h 1934211"/>
                <a:gd name="connsiteX73" fmla="*/ 3071813 w 3981450"/>
                <a:gd name="connsiteY73" fmla="*/ 1519873 h 1934211"/>
                <a:gd name="connsiteX74" fmla="*/ 3095625 w 3981450"/>
                <a:gd name="connsiteY74" fmla="*/ 1491298 h 1934211"/>
                <a:gd name="connsiteX75" fmla="*/ 3128963 w 3981450"/>
                <a:gd name="connsiteY75" fmla="*/ 1448436 h 1934211"/>
                <a:gd name="connsiteX76" fmla="*/ 3152775 w 3981450"/>
                <a:gd name="connsiteY76" fmla="*/ 1419861 h 1934211"/>
                <a:gd name="connsiteX77" fmla="*/ 3209925 w 3981450"/>
                <a:gd name="connsiteY77" fmla="*/ 1329373 h 1934211"/>
                <a:gd name="connsiteX78" fmla="*/ 3262313 w 3981450"/>
                <a:gd name="connsiteY78" fmla="*/ 1276986 h 1934211"/>
                <a:gd name="connsiteX79" fmla="*/ 3357563 w 3981450"/>
                <a:gd name="connsiteY79" fmla="*/ 1215073 h 1934211"/>
                <a:gd name="connsiteX80" fmla="*/ 3395663 w 3981450"/>
                <a:gd name="connsiteY80" fmla="*/ 1191261 h 1934211"/>
                <a:gd name="connsiteX81" fmla="*/ 3419475 w 3981450"/>
                <a:gd name="connsiteY81" fmla="*/ 1167448 h 1934211"/>
                <a:gd name="connsiteX82" fmla="*/ 3486150 w 3981450"/>
                <a:gd name="connsiteY82" fmla="*/ 1105536 h 1934211"/>
                <a:gd name="connsiteX83" fmla="*/ 3543300 w 3981450"/>
                <a:gd name="connsiteY83" fmla="*/ 1048386 h 1934211"/>
                <a:gd name="connsiteX84" fmla="*/ 3652838 w 3981450"/>
                <a:gd name="connsiteY84" fmla="*/ 943611 h 1934211"/>
                <a:gd name="connsiteX85" fmla="*/ 3695700 w 3981450"/>
                <a:gd name="connsiteY85" fmla="*/ 910273 h 1934211"/>
                <a:gd name="connsiteX86" fmla="*/ 3762375 w 3981450"/>
                <a:gd name="connsiteY86" fmla="*/ 867411 h 1934211"/>
                <a:gd name="connsiteX87" fmla="*/ 3810000 w 3981450"/>
                <a:gd name="connsiteY87" fmla="*/ 819786 h 1934211"/>
                <a:gd name="connsiteX88" fmla="*/ 3862388 w 3981450"/>
                <a:gd name="connsiteY88" fmla="*/ 767398 h 1934211"/>
                <a:gd name="connsiteX89" fmla="*/ 3900488 w 3981450"/>
                <a:gd name="connsiteY89" fmla="*/ 743586 h 1934211"/>
                <a:gd name="connsiteX90" fmla="*/ 3914775 w 3981450"/>
                <a:gd name="connsiteY90" fmla="*/ 724536 h 1934211"/>
                <a:gd name="connsiteX91" fmla="*/ 3962400 w 3981450"/>
                <a:gd name="connsiteY91" fmla="*/ 691198 h 1934211"/>
                <a:gd name="connsiteX92" fmla="*/ 3971925 w 3981450"/>
                <a:gd name="connsiteY92" fmla="*/ 676911 h 1934211"/>
                <a:gd name="connsiteX93" fmla="*/ 3981450 w 3981450"/>
                <a:gd name="connsiteY93" fmla="*/ 634048 h 1934211"/>
                <a:gd name="connsiteX94" fmla="*/ 3919538 w 3981450"/>
                <a:gd name="connsiteY94" fmla="*/ 581661 h 1934211"/>
                <a:gd name="connsiteX95" fmla="*/ 3767138 w 3981450"/>
                <a:gd name="connsiteY95" fmla="*/ 519748 h 1934211"/>
                <a:gd name="connsiteX96" fmla="*/ 3729038 w 3981450"/>
                <a:gd name="connsiteY96" fmla="*/ 510223 h 1934211"/>
                <a:gd name="connsiteX97" fmla="*/ 3490913 w 3981450"/>
                <a:gd name="connsiteY97" fmla="*/ 395923 h 1934211"/>
                <a:gd name="connsiteX98" fmla="*/ 3390900 w 3981450"/>
                <a:gd name="connsiteY98" fmla="*/ 357823 h 1934211"/>
                <a:gd name="connsiteX99" fmla="*/ 3286125 w 3981450"/>
                <a:gd name="connsiteY99" fmla="*/ 329248 h 1934211"/>
                <a:gd name="connsiteX100" fmla="*/ 3100388 w 3981450"/>
                <a:gd name="connsiteY100" fmla="*/ 262573 h 1934211"/>
                <a:gd name="connsiteX101" fmla="*/ 2909888 w 3981450"/>
                <a:gd name="connsiteY101" fmla="*/ 205423 h 1934211"/>
                <a:gd name="connsiteX102" fmla="*/ 2828925 w 3981450"/>
                <a:gd name="connsiteY102" fmla="*/ 176848 h 1934211"/>
                <a:gd name="connsiteX103" fmla="*/ 2695575 w 3981450"/>
                <a:gd name="connsiteY103" fmla="*/ 148273 h 1934211"/>
                <a:gd name="connsiteX104" fmla="*/ 2414588 w 3981450"/>
                <a:gd name="connsiteY104" fmla="*/ 67311 h 1934211"/>
                <a:gd name="connsiteX105" fmla="*/ 2243138 w 3981450"/>
                <a:gd name="connsiteY105" fmla="*/ 43498 h 1934211"/>
                <a:gd name="connsiteX106" fmla="*/ 1952625 w 3981450"/>
                <a:gd name="connsiteY106" fmla="*/ 10161 h 1934211"/>
                <a:gd name="connsiteX107" fmla="*/ 1866900 w 3981450"/>
                <a:gd name="connsiteY107" fmla="*/ 5398 h 1934211"/>
                <a:gd name="connsiteX108" fmla="*/ 1704975 w 3981450"/>
                <a:gd name="connsiteY108" fmla="*/ 10161 h 1934211"/>
                <a:gd name="connsiteX109" fmla="*/ 1585913 w 3981450"/>
                <a:gd name="connsiteY109" fmla="*/ 14923 h 1934211"/>
                <a:gd name="connsiteX110" fmla="*/ 1533525 w 3981450"/>
                <a:gd name="connsiteY110" fmla="*/ 24448 h 1934211"/>
                <a:gd name="connsiteX111" fmla="*/ 1471613 w 3981450"/>
                <a:gd name="connsiteY111" fmla="*/ 33973 h 1934211"/>
                <a:gd name="connsiteX112" fmla="*/ 1428750 w 3981450"/>
                <a:gd name="connsiteY112" fmla="*/ 43498 h 1934211"/>
                <a:gd name="connsiteX113" fmla="*/ 1266825 w 3981450"/>
                <a:gd name="connsiteY113" fmla="*/ 62548 h 1934211"/>
                <a:gd name="connsiteX114" fmla="*/ 1228725 w 3981450"/>
                <a:gd name="connsiteY114" fmla="*/ 67311 h 1934211"/>
                <a:gd name="connsiteX115" fmla="*/ 1104900 w 3981450"/>
                <a:gd name="connsiteY115" fmla="*/ 86361 h 1934211"/>
                <a:gd name="connsiteX116" fmla="*/ 1047750 w 3981450"/>
                <a:gd name="connsiteY116" fmla="*/ 105411 h 1934211"/>
                <a:gd name="connsiteX117" fmla="*/ 962025 w 3981450"/>
                <a:gd name="connsiteY117" fmla="*/ 124461 h 1934211"/>
                <a:gd name="connsiteX118" fmla="*/ 909638 w 3981450"/>
                <a:gd name="connsiteY118" fmla="*/ 153036 h 1934211"/>
                <a:gd name="connsiteX119" fmla="*/ 847725 w 3981450"/>
                <a:gd name="connsiteY119" fmla="*/ 181611 h 1934211"/>
                <a:gd name="connsiteX120" fmla="*/ 704850 w 3981450"/>
                <a:gd name="connsiteY120" fmla="*/ 238761 h 1934211"/>
                <a:gd name="connsiteX121" fmla="*/ 638175 w 3981450"/>
                <a:gd name="connsiteY121" fmla="*/ 281623 h 1934211"/>
                <a:gd name="connsiteX122" fmla="*/ 600075 w 3981450"/>
                <a:gd name="connsiteY122" fmla="*/ 300673 h 1934211"/>
                <a:gd name="connsiteX123" fmla="*/ 547688 w 3981450"/>
                <a:gd name="connsiteY123" fmla="*/ 334011 h 1934211"/>
                <a:gd name="connsiteX124" fmla="*/ 500063 w 3981450"/>
                <a:gd name="connsiteY124" fmla="*/ 348298 h 1934211"/>
                <a:gd name="connsiteX125" fmla="*/ 452438 w 3981450"/>
                <a:gd name="connsiteY125" fmla="*/ 376873 h 1934211"/>
                <a:gd name="connsiteX126" fmla="*/ 361950 w 3981450"/>
                <a:gd name="connsiteY126" fmla="*/ 414973 h 1934211"/>
                <a:gd name="connsiteX127" fmla="*/ 300038 w 3981450"/>
                <a:gd name="connsiteY127" fmla="*/ 448311 h 1934211"/>
                <a:gd name="connsiteX128" fmla="*/ 266700 w 3981450"/>
                <a:gd name="connsiteY128" fmla="*/ 462598 h 1934211"/>
                <a:gd name="connsiteX129" fmla="*/ 204788 w 3981450"/>
                <a:gd name="connsiteY129" fmla="*/ 510223 h 1934211"/>
                <a:gd name="connsiteX130" fmla="*/ 171450 w 3981450"/>
                <a:gd name="connsiteY130" fmla="*/ 534036 h 1934211"/>
                <a:gd name="connsiteX131" fmla="*/ 114300 w 3981450"/>
                <a:gd name="connsiteY131" fmla="*/ 567373 h 1934211"/>
                <a:gd name="connsiteX132" fmla="*/ 61913 w 3981450"/>
                <a:gd name="connsiteY132" fmla="*/ 600711 h 1934211"/>
                <a:gd name="connsiteX133" fmla="*/ 47625 w 3981450"/>
                <a:gd name="connsiteY133" fmla="*/ 614998 h 1934211"/>
                <a:gd name="connsiteX134" fmla="*/ 28575 w 3981450"/>
                <a:gd name="connsiteY134" fmla="*/ 629286 h 1934211"/>
                <a:gd name="connsiteX135" fmla="*/ 14288 w 3981450"/>
                <a:gd name="connsiteY135" fmla="*/ 643573 h 1934211"/>
                <a:gd name="connsiteX136" fmla="*/ 0 w 3981450"/>
                <a:gd name="connsiteY136" fmla="*/ 691198 h 1934211"/>
                <a:gd name="connsiteX0" fmla="*/ 0 w 3981450"/>
                <a:gd name="connsiteY0" fmla="*/ 691198 h 1934211"/>
                <a:gd name="connsiteX1" fmla="*/ 0 w 3981450"/>
                <a:gd name="connsiteY1" fmla="*/ 691198 h 1934211"/>
                <a:gd name="connsiteX2" fmla="*/ 100013 w 3981450"/>
                <a:gd name="connsiteY2" fmla="*/ 800736 h 1934211"/>
                <a:gd name="connsiteX3" fmla="*/ 228600 w 3981450"/>
                <a:gd name="connsiteY3" fmla="*/ 895986 h 1934211"/>
                <a:gd name="connsiteX4" fmla="*/ 252413 w 3981450"/>
                <a:gd name="connsiteY4" fmla="*/ 919798 h 1934211"/>
                <a:gd name="connsiteX5" fmla="*/ 271463 w 3981450"/>
                <a:gd name="connsiteY5" fmla="*/ 934086 h 1934211"/>
                <a:gd name="connsiteX6" fmla="*/ 295275 w 3981450"/>
                <a:gd name="connsiteY6" fmla="*/ 962661 h 1934211"/>
                <a:gd name="connsiteX7" fmla="*/ 347663 w 3981450"/>
                <a:gd name="connsiteY7" fmla="*/ 1019811 h 1934211"/>
                <a:gd name="connsiteX8" fmla="*/ 390525 w 3981450"/>
                <a:gd name="connsiteY8" fmla="*/ 1086486 h 1934211"/>
                <a:gd name="connsiteX9" fmla="*/ 409575 w 3981450"/>
                <a:gd name="connsiteY9" fmla="*/ 1119823 h 1934211"/>
                <a:gd name="connsiteX10" fmla="*/ 433388 w 3981450"/>
                <a:gd name="connsiteY10" fmla="*/ 1148398 h 1934211"/>
                <a:gd name="connsiteX11" fmla="*/ 447675 w 3981450"/>
                <a:gd name="connsiteY11" fmla="*/ 1176973 h 1934211"/>
                <a:gd name="connsiteX12" fmla="*/ 471488 w 3981450"/>
                <a:gd name="connsiteY12" fmla="*/ 1200786 h 1934211"/>
                <a:gd name="connsiteX13" fmla="*/ 490538 w 3981450"/>
                <a:gd name="connsiteY13" fmla="*/ 1229361 h 1934211"/>
                <a:gd name="connsiteX14" fmla="*/ 542925 w 3981450"/>
                <a:gd name="connsiteY14" fmla="*/ 1276986 h 1934211"/>
                <a:gd name="connsiteX15" fmla="*/ 561975 w 3981450"/>
                <a:gd name="connsiteY15" fmla="*/ 1296036 h 1934211"/>
                <a:gd name="connsiteX16" fmla="*/ 595313 w 3981450"/>
                <a:gd name="connsiteY16" fmla="*/ 1324611 h 1934211"/>
                <a:gd name="connsiteX17" fmla="*/ 652463 w 3981450"/>
                <a:gd name="connsiteY17" fmla="*/ 1376998 h 1934211"/>
                <a:gd name="connsiteX18" fmla="*/ 666750 w 3981450"/>
                <a:gd name="connsiteY18" fmla="*/ 1400811 h 1934211"/>
                <a:gd name="connsiteX19" fmla="*/ 695325 w 3981450"/>
                <a:gd name="connsiteY19" fmla="*/ 1434148 h 1934211"/>
                <a:gd name="connsiteX20" fmla="*/ 733425 w 3981450"/>
                <a:gd name="connsiteY20" fmla="*/ 1477011 h 1934211"/>
                <a:gd name="connsiteX21" fmla="*/ 771525 w 3981450"/>
                <a:gd name="connsiteY21" fmla="*/ 1500823 h 1934211"/>
                <a:gd name="connsiteX22" fmla="*/ 809625 w 3981450"/>
                <a:gd name="connsiteY22" fmla="*/ 1529398 h 1934211"/>
                <a:gd name="connsiteX23" fmla="*/ 842963 w 3981450"/>
                <a:gd name="connsiteY23" fmla="*/ 1567498 h 1934211"/>
                <a:gd name="connsiteX24" fmla="*/ 857250 w 3981450"/>
                <a:gd name="connsiteY24" fmla="*/ 1591311 h 1934211"/>
                <a:gd name="connsiteX25" fmla="*/ 885825 w 3981450"/>
                <a:gd name="connsiteY25" fmla="*/ 1634173 h 1934211"/>
                <a:gd name="connsiteX26" fmla="*/ 904875 w 3981450"/>
                <a:gd name="connsiteY26" fmla="*/ 1657986 h 1934211"/>
                <a:gd name="connsiteX27" fmla="*/ 942975 w 3981450"/>
                <a:gd name="connsiteY27" fmla="*/ 1696086 h 1934211"/>
                <a:gd name="connsiteX28" fmla="*/ 966788 w 3981450"/>
                <a:gd name="connsiteY28" fmla="*/ 1724661 h 1934211"/>
                <a:gd name="connsiteX29" fmla="*/ 990600 w 3981450"/>
                <a:gd name="connsiteY29" fmla="*/ 1734186 h 1934211"/>
                <a:gd name="connsiteX30" fmla="*/ 1019175 w 3981450"/>
                <a:gd name="connsiteY30" fmla="*/ 1762761 h 1934211"/>
                <a:gd name="connsiteX31" fmla="*/ 1042988 w 3981450"/>
                <a:gd name="connsiteY31" fmla="*/ 1786573 h 1934211"/>
                <a:gd name="connsiteX32" fmla="*/ 1071563 w 3981450"/>
                <a:gd name="connsiteY32" fmla="*/ 1800861 h 1934211"/>
                <a:gd name="connsiteX33" fmla="*/ 1109663 w 3981450"/>
                <a:gd name="connsiteY33" fmla="*/ 1829436 h 1934211"/>
                <a:gd name="connsiteX34" fmla="*/ 1157288 w 3981450"/>
                <a:gd name="connsiteY34" fmla="*/ 1877061 h 1934211"/>
                <a:gd name="connsiteX35" fmla="*/ 1181100 w 3981450"/>
                <a:gd name="connsiteY35" fmla="*/ 1905636 h 1934211"/>
                <a:gd name="connsiteX36" fmla="*/ 1195388 w 3981450"/>
                <a:gd name="connsiteY36" fmla="*/ 1915161 h 1934211"/>
                <a:gd name="connsiteX37" fmla="*/ 1219200 w 3981450"/>
                <a:gd name="connsiteY37" fmla="*/ 1934211 h 1934211"/>
                <a:gd name="connsiteX38" fmla="*/ 1233488 w 3981450"/>
                <a:gd name="connsiteY38" fmla="*/ 1915161 h 1934211"/>
                <a:gd name="connsiteX39" fmla="*/ 1252538 w 3981450"/>
                <a:gd name="connsiteY39" fmla="*/ 1877061 h 1934211"/>
                <a:gd name="connsiteX40" fmla="*/ 1266825 w 3981450"/>
                <a:gd name="connsiteY40" fmla="*/ 1867536 h 1934211"/>
                <a:gd name="connsiteX41" fmla="*/ 1281113 w 3981450"/>
                <a:gd name="connsiteY41" fmla="*/ 1853248 h 1934211"/>
                <a:gd name="connsiteX42" fmla="*/ 1309688 w 3981450"/>
                <a:gd name="connsiteY42" fmla="*/ 1838961 h 1934211"/>
                <a:gd name="connsiteX43" fmla="*/ 1347788 w 3981450"/>
                <a:gd name="connsiteY43" fmla="*/ 1810386 h 1934211"/>
                <a:gd name="connsiteX44" fmla="*/ 1390650 w 3981450"/>
                <a:gd name="connsiteY44" fmla="*/ 1781811 h 1934211"/>
                <a:gd name="connsiteX45" fmla="*/ 1414463 w 3981450"/>
                <a:gd name="connsiteY45" fmla="*/ 1772286 h 1934211"/>
                <a:gd name="connsiteX46" fmla="*/ 1504950 w 3981450"/>
                <a:gd name="connsiteY46" fmla="*/ 1753236 h 1934211"/>
                <a:gd name="connsiteX47" fmla="*/ 1647825 w 3981450"/>
                <a:gd name="connsiteY47" fmla="*/ 1734186 h 1934211"/>
                <a:gd name="connsiteX48" fmla="*/ 1685925 w 3981450"/>
                <a:gd name="connsiteY48" fmla="*/ 1719898 h 1934211"/>
                <a:gd name="connsiteX49" fmla="*/ 1743075 w 3981450"/>
                <a:gd name="connsiteY49" fmla="*/ 1710373 h 1934211"/>
                <a:gd name="connsiteX50" fmla="*/ 1833563 w 3981450"/>
                <a:gd name="connsiteY50" fmla="*/ 1691323 h 1934211"/>
                <a:gd name="connsiteX51" fmla="*/ 1862138 w 3981450"/>
                <a:gd name="connsiteY51" fmla="*/ 1672273 h 1934211"/>
                <a:gd name="connsiteX52" fmla="*/ 1895475 w 3981450"/>
                <a:gd name="connsiteY52" fmla="*/ 1667511 h 1934211"/>
                <a:gd name="connsiteX53" fmla="*/ 1919288 w 3981450"/>
                <a:gd name="connsiteY53" fmla="*/ 1657986 h 1934211"/>
                <a:gd name="connsiteX54" fmla="*/ 2043113 w 3981450"/>
                <a:gd name="connsiteY54" fmla="*/ 1653223 h 1934211"/>
                <a:gd name="connsiteX55" fmla="*/ 2314575 w 3981450"/>
                <a:gd name="connsiteY55" fmla="*/ 1677036 h 1934211"/>
                <a:gd name="connsiteX56" fmla="*/ 2371725 w 3981450"/>
                <a:gd name="connsiteY56" fmla="*/ 1681798 h 1934211"/>
                <a:gd name="connsiteX57" fmla="*/ 2414588 w 3981450"/>
                <a:gd name="connsiteY57" fmla="*/ 1696086 h 1934211"/>
                <a:gd name="connsiteX58" fmla="*/ 2509838 w 3981450"/>
                <a:gd name="connsiteY58" fmla="*/ 1715136 h 1934211"/>
                <a:gd name="connsiteX59" fmla="*/ 2543175 w 3981450"/>
                <a:gd name="connsiteY59" fmla="*/ 1729423 h 1934211"/>
                <a:gd name="connsiteX60" fmla="*/ 2586038 w 3981450"/>
                <a:gd name="connsiteY60" fmla="*/ 1743711 h 1934211"/>
                <a:gd name="connsiteX61" fmla="*/ 2657475 w 3981450"/>
                <a:gd name="connsiteY61" fmla="*/ 1791336 h 1934211"/>
                <a:gd name="connsiteX62" fmla="*/ 2709863 w 3981450"/>
                <a:gd name="connsiteY62" fmla="*/ 1824673 h 1934211"/>
                <a:gd name="connsiteX63" fmla="*/ 2738438 w 3981450"/>
                <a:gd name="connsiteY63" fmla="*/ 1848486 h 1934211"/>
                <a:gd name="connsiteX64" fmla="*/ 2786063 w 3981450"/>
                <a:gd name="connsiteY64" fmla="*/ 1805623 h 1934211"/>
                <a:gd name="connsiteX65" fmla="*/ 2805113 w 3981450"/>
                <a:gd name="connsiteY65" fmla="*/ 1767523 h 1934211"/>
                <a:gd name="connsiteX66" fmla="*/ 2824163 w 3981450"/>
                <a:gd name="connsiteY66" fmla="*/ 1757998 h 1934211"/>
                <a:gd name="connsiteX67" fmla="*/ 2862263 w 3981450"/>
                <a:gd name="connsiteY67" fmla="*/ 1729423 h 1934211"/>
                <a:gd name="connsiteX68" fmla="*/ 2876550 w 3981450"/>
                <a:gd name="connsiteY68" fmla="*/ 1719898 h 1934211"/>
                <a:gd name="connsiteX69" fmla="*/ 2900363 w 3981450"/>
                <a:gd name="connsiteY69" fmla="*/ 1700848 h 1934211"/>
                <a:gd name="connsiteX70" fmla="*/ 2933700 w 3981450"/>
                <a:gd name="connsiteY70" fmla="*/ 1657986 h 1934211"/>
                <a:gd name="connsiteX71" fmla="*/ 3005138 w 3981450"/>
                <a:gd name="connsiteY71" fmla="*/ 1596073 h 1934211"/>
                <a:gd name="connsiteX72" fmla="*/ 3052763 w 3981450"/>
                <a:gd name="connsiteY72" fmla="*/ 1553211 h 1934211"/>
                <a:gd name="connsiteX73" fmla="*/ 3071813 w 3981450"/>
                <a:gd name="connsiteY73" fmla="*/ 1519873 h 1934211"/>
                <a:gd name="connsiteX74" fmla="*/ 3095625 w 3981450"/>
                <a:gd name="connsiteY74" fmla="*/ 1491298 h 1934211"/>
                <a:gd name="connsiteX75" fmla="*/ 3128963 w 3981450"/>
                <a:gd name="connsiteY75" fmla="*/ 1448436 h 1934211"/>
                <a:gd name="connsiteX76" fmla="*/ 3152775 w 3981450"/>
                <a:gd name="connsiteY76" fmla="*/ 1419861 h 1934211"/>
                <a:gd name="connsiteX77" fmla="*/ 3209925 w 3981450"/>
                <a:gd name="connsiteY77" fmla="*/ 1329373 h 1934211"/>
                <a:gd name="connsiteX78" fmla="*/ 3262313 w 3981450"/>
                <a:gd name="connsiteY78" fmla="*/ 1276986 h 1934211"/>
                <a:gd name="connsiteX79" fmla="*/ 3357563 w 3981450"/>
                <a:gd name="connsiteY79" fmla="*/ 1215073 h 1934211"/>
                <a:gd name="connsiteX80" fmla="*/ 3395663 w 3981450"/>
                <a:gd name="connsiteY80" fmla="*/ 1191261 h 1934211"/>
                <a:gd name="connsiteX81" fmla="*/ 3419475 w 3981450"/>
                <a:gd name="connsiteY81" fmla="*/ 1167448 h 1934211"/>
                <a:gd name="connsiteX82" fmla="*/ 3486150 w 3981450"/>
                <a:gd name="connsiteY82" fmla="*/ 1105536 h 1934211"/>
                <a:gd name="connsiteX83" fmla="*/ 3543300 w 3981450"/>
                <a:gd name="connsiteY83" fmla="*/ 1048386 h 1934211"/>
                <a:gd name="connsiteX84" fmla="*/ 3652838 w 3981450"/>
                <a:gd name="connsiteY84" fmla="*/ 943611 h 1934211"/>
                <a:gd name="connsiteX85" fmla="*/ 3695700 w 3981450"/>
                <a:gd name="connsiteY85" fmla="*/ 910273 h 1934211"/>
                <a:gd name="connsiteX86" fmla="*/ 3762375 w 3981450"/>
                <a:gd name="connsiteY86" fmla="*/ 867411 h 1934211"/>
                <a:gd name="connsiteX87" fmla="*/ 3810000 w 3981450"/>
                <a:gd name="connsiteY87" fmla="*/ 819786 h 1934211"/>
                <a:gd name="connsiteX88" fmla="*/ 3862388 w 3981450"/>
                <a:gd name="connsiteY88" fmla="*/ 767398 h 1934211"/>
                <a:gd name="connsiteX89" fmla="*/ 3900488 w 3981450"/>
                <a:gd name="connsiteY89" fmla="*/ 743586 h 1934211"/>
                <a:gd name="connsiteX90" fmla="*/ 3914775 w 3981450"/>
                <a:gd name="connsiteY90" fmla="*/ 724536 h 1934211"/>
                <a:gd name="connsiteX91" fmla="*/ 3962400 w 3981450"/>
                <a:gd name="connsiteY91" fmla="*/ 691198 h 1934211"/>
                <a:gd name="connsiteX92" fmla="*/ 3971925 w 3981450"/>
                <a:gd name="connsiteY92" fmla="*/ 676911 h 1934211"/>
                <a:gd name="connsiteX93" fmla="*/ 3981450 w 3981450"/>
                <a:gd name="connsiteY93" fmla="*/ 634048 h 1934211"/>
                <a:gd name="connsiteX94" fmla="*/ 3919538 w 3981450"/>
                <a:gd name="connsiteY94" fmla="*/ 581661 h 1934211"/>
                <a:gd name="connsiteX95" fmla="*/ 3767138 w 3981450"/>
                <a:gd name="connsiteY95" fmla="*/ 519748 h 1934211"/>
                <a:gd name="connsiteX96" fmla="*/ 3729038 w 3981450"/>
                <a:gd name="connsiteY96" fmla="*/ 510223 h 1934211"/>
                <a:gd name="connsiteX97" fmla="*/ 3490913 w 3981450"/>
                <a:gd name="connsiteY97" fmla="*/ 395923 h 1934211"/>
                <a:gd name="connsiteX98" fmla="*/ 3390900 w 3981450"/>
                <a:gd name="connsiteY98" fmla="*/ 357823 h 1934211"/>
                <a:gd name="connsiteX99" fmla="*/ 3286125 w 3981450"/>
                <a:gd name="connsiteY99" fmla="*/ 329248 h 1934211"/>
                <a:gd name="connsiteX100" fmla="*/ 3100388 w 3981450"/>
                <a:gd name="connsiteY100" fmla="*/ 262573 h 1934211"/>
                <a:gd name="connsiteX101" fmla="*/ 2943226 w 3981450"/>
                <a:gd name="connsiteY101" fmla="*/ 156059 h 1934211"/>
                <a:gd name="connsiteX102" fmla="*/ 2828925 w 3981450"/>
                <a:gd name="connsiteY102" fmla="*/ 176848 h 1934211"/>
                <a:gd name="connsiteX103" fmla="*/ 2695575 w 3981450"/>
                <a:gd name="connsiteY103" fmla="*/ 148273 h 1934211"/>
                <a:gd name="connsiteX104" fmla="*/ 2414588 w 3981450"/>
                <a:gd name="connsiteY104" fmla="*/ 67311 h 1934211"/>
                <a:gd name="connsiteX105" fmla="*/ 2243138 w 3981450"/>
                <a:gd name="connsiteY105" fmla="*/ 43498 h 1934211"/>
                <a:gd name="connsiteX106" fmla="*/ 1952625 w 3981450"/>
                <a:gd name="connsiteY106" fmla="*/ 10161 h 1934211"/>
                <a:gd name="connsiteX107" fmla="*/ 1866900 w 3981450"/>
                <a:gd name="connsiteY107" fmla="*/ 5398 h 1934211"/>
                <a:gd name="connsiteX108" fmla="*/ 1704975 w 3981450"/>
                <a:gd name="connsiteY108" fmla="*/ 10161 h 1934211"/>
                <a:gd name="connsiteX109" fmla="*/ 1585913 w 3981450"/>
                <a:gd name="connsiteY109" fmla="*/ 14923 h 1934211"/>
                <a:gd name="connsiteX110" fmla="*/ 1533525 w 3981450"/>
                <a:gd name="connsiteY110" fmla="*/ 24448 h 1934211"/>
                <a:gd name="connsiteX111" fmla="*/ 1471613 w 3981450"/>
                <a:gd name="connsiteY111" fmla="*/ 33973 h 1934211"/>
                <a:gd name="connsiteX112" fmla="*/ 1428750 w 3981450"/>
                <a:gd name="connsiteY112" fmla="*/ 43498 h 1934211"/>
                <a:gd name="connsiteX113" fmla="*/ 1266825 w 3981450"/>
                <a:gd name="connsiteY113" fmla="*/ 62548 h 1934211"/>
                <a:gd name="connsiteX114" fmla="*/ 1228725 w 3981450"/>
                <a:gd name="connsiteY114" fmla="*/ 67311 h 1934211"/>
                <a:gd name="connsiteX115" fmla="*/ 1104900 w 3981450"/>
                <a:gd name="connsiteY115" fmla="*/ 86361 h 1934211"/>
                <a:gd name="connsiteX116" fmla="*/ 1047750 w 3981450"/>
                <a:gd name="connsiteY116" fmla="*/ 105411 h 1934211"/>
                <a:gd name="connsiteX117" fmla="*/ 962025 w 3981450"/>
                <a:gd name="connsiteY117" fmla="*/ 124461 h 1934211"/>
                <a:gd name="connsiteX118" fmla="*/ 909638 w 3981450"/>
                <a:gd name="connsiteY118" fmla="*/ 153036 h 1934211"/>
                <a:gd name="connsiteX119" fmla="*/ 847725 w 3981450"/>
                <a:gd name="connsiteY119" fmla="*/ 181611 h 1934211"/>
                <a:gd name="connsiteX120" fmla="*/ 704850 w 3981450"/>
                <a:gd name="connsiteY120" fmla="*/ 238761 h 1934211"/>
                <a:gd name="connsiteX121" fmla="*/ 638175 w 3981450"/>
                <a:gd name="connsiteY121" fmla="*/ 281623 h 1934211"/>
                <a:gd name="connsiteX122" fmla="*/ 600075 w 3981450"/>
                <a:gd name="connsiteY122" fmla="*/ 300673 h 1934211"/>
                <a:gd name="connsiteX123" fmla="*/ 547688 w 3981450"/>
                <a:gd name="connsiteY123" fmla="*/ 334011 h 1934211"/>
                <a:gd name="connsiteX124" fmla="*/ 500063 w 3981450"/>
                <a:gd name="connsiteY124" fmla="*/ 348298 h 1934211"/>
                <a:gd name="connsiteX125" fmla="*/ 452438 w 3981450"/>
                <a:gd name="connsiteY125" fmla="*/ 376873 h 1934211"/>
                <a:gd name="connsiteX126" fmla="*/ 361950 w 3981450"/>
                <a:gd name="connsiteY126" fmla="*/ 414973 h 1934211"/>
                <a:gd name="connsiteX127" fmla="*/ 300038 w 3981450"/>
                <a:gd name="connsiteY127" fmla="*/ 448311 h 1934211"/>
                <a:gd name="connsiteX128" fmla="*/ 266700 w 3981450"/>
                <a:gd name="connsiteY128" fmla="*/ 462598 h 1934211"/>
                <a:gd name="connsiteX129" fmla="*/ 204788 w 3981450"/>
                <a:gd name="connsiteY129" fmla="*/ 510223 h 1934211"/>
                <a:gd name="connsiteX130" fmla="*/ 171450 w 3981450"/>
                <a:gd name="connsiteY130" fmla="*/ 534036 h 1934211"/>
                <a:gd name="connsiteX131" fmla="*/ 114300 w 3981450"/>
                <a:gd name="connsiteY131" fmla="*/ 567373 h 1934211"/>
                <a:gd name="connsiteX132" fmla="*/ 61913 w 3981450"/>
                <a:gd name="connsiteY132" fmla="*/ 600711 h 1934211"/>
                <a:gd name="connsiteX133" fmla="*/ 47625 w 3981450"/>
                <a:gd name="connsiteY133" fmla="*/ 614998 h 1934211"/>
                <a:gd name="connsiteX134" fmla="*/ 28575 w 3981450"/>
                <a:gd name="connsiteY134" fmla="*/ 629286 h 1934211"/>
                <a:gd name="connsiteX135" fmla="*/ 14288 w 3981450"/>
                <a:gd name="connsiteY135" fmla="*/ 643573 h 1934211"/>
                <a:gd name="connsiteX136" fmla="*/ 0 w 3981450"/>
                <a:gd name="connsiteY136" fmla="*/ 691198 h 1934211"/>
                <a:gd name="connsiteX0" fmla="*/ 0 w 3981450"/>
                <a:gd name="connsiteY0" fmla="*/ 691198 h 1934211"/>
                <a:gd name="connsiteX1" fmla="*/ 0 w 3981450"/>
                <a:gd name="connsiteY1" fmla="*/ 691198 h 1934211"/>
                <a:gd name="connsiteX2" fmla="*/ 100013 w 3981450"/>
                <a:gd name="connsiteY2" fmla="*/ 800736 h 1934211"/>
                <a:gd name="connsiteX3" fmla="*/ 228600 w 3981450"/>
                <a:gd name="connsiteY3" fmla="*/ 895986 h 1934211"/>
                <a:gd name="connsiteX4" fmla="*/ 252413 w 3981450"/>
                <a:gd name="connsiteY4" fmla="*/ 919798 h 1934211"/>
                <a:gd name="connsiteX5" fmla="*/ 271463 w 3981450"/>
                <a:gd name="connsiteY5" fmla="*/ 934086 h 1934211"/>
                <a:gd name="connsiteX6" fmla="*/ 295275 w 3981450"/>
                <a:gd name="connsiteY6" fmla="*/ 962661 h 1934211"/>
                <a:gd name="connsiteX7" fmla="*/ 347663 w 3981450"/>
                <a:gd name="connsiteY7" fmla="*/ 1019811 h 1934211"/>
                <a:gd name="connsiteX8" fmla="*/ 390525 w 3981450"/>
                <a:gd name="connsiteY8" fmla="*/ 1086486 h 1934211"/>
                <a:gd name="connsiteX9" fmla="*/ 409575 w 3981450"/>
                <a:gd name="connsiteY9" fmla="*/ 1119823 h 1934211"/>
                <a:gd name="connsiteX10" fmla="*/ 433388 w 3981450"/>
                <a:gd name="connsiteY10" fmla="*/ 1148398 h 1934211"/>
                <a:gd name="connsiteX11" fmla="*/ 447675 w 3981450"/>
                <a:gd name="connsiteY11" fmla="*/ 1176973 h 1934211"/>
                <a:gd name="connsiteX12" fmla="*/ 471488 w 3981450"/>
                <a:gd name="connsiteY12" fmla="*/ 1200786 h 1934211"/>
                <a:gd name="connsiteX13" fmla="*/ 490538 w 3981450"/>
                <a:gd name="connsiteY13" fmla="*/ 1229361 h 1934211"/>
                <a:gd name="connsiteX14" fmla="*/ 542925 w 3981450"/>
                <a:gd name="connsiteY14" fmla="*/ 1276986 h 1934211"/>
                <a:gd name="connsiteX15" fmla="*/ 561975 w 3981450"/>
                <a:gd name="connsiteY15" fmla="*/ 1296036 h 1934211"/>
                <a:gd name="connsiteX16" fmla="*/ 595313 w 3981450"/>
                <a:gd name="connsiteY16" fmla="*/ 1324611 h 1934211"/>
                <a:gd name="connsiteX17" fmla="*/ 652463 w 3981450"/>
                <a:gd name="connsiteY17" fmla="*/ 1376998 h 1934211"/>
                <a:gd name="connsiteX18" fmla="*/ 666750 w 3981450"/>
                <a:gd name="connsiteY18" fmla="*/ 1400811 h 1934211"/>
                <a:gd name="connsiteX19" fmla="*/ 695325 w 3981450"/>
                <a:gd name="connsiteY19" fmla="*/ 1434148 h 1934211"/>
                <a:gd name="connsiteX20" fmla="*/ 733425 w 3981450"/>
                <a:gd name="connsiteY20" fmla="*/ 1477011 h 1934211"/>
                <a:gd name="connsiteX21" fmla="*/ 771525 w 3981450"/>
                <a:gd name="connsiteY21" fmla="*/ 1500823 h 1934211"/>
                <a:gd name="connsiteX22" fmla="*/ 809625 w 3981450"/>
                <a:gd name="connsiteY22" fmla="*/ 1529398 h 1934211"/>
                <a:gd name="connsiteX23" fmla="*/ 842963 w 3981450"/>
                <a:gd name="connsiteY23" fmla="*/ 1567498 h 1934211"/>
                <a:gd name="connsiteX24" fmla="*/ 857250 w 3981450"/>
                <a:gd name="connsiteY24" fmla="*/ 1591311 h 1934211"/>
                <a:gd name="connsiteX25" fmla="*/ 885825 w 3981450"/>
                <a:gd name="connsiteY25" fmla="*/ 1634173 h 1934211"/>
                <a:gd name="connsiteX26" fmla="*/ 904875 w 3981450"/>
                <a:gd name="connsiteY26" fmla="*/ 1657986 h 1934211"/>
                <a:gd name="connsiteX27" fmla="*/ 942975 w 3981450"/>
                <a:gd name="connsiteY27" fmla="*/ 1696086 h 1934211"/>
                <a:gd name="connsiteX28" fmla="*/ 966788 w 3981450"/>
                <a:gd name="connsiteY28" fmla="*/ 1724661 h 1934211"/>
                <a:gd name="connsiteX29" fmla="*/ 990600 w 3981450"/>
                <a:gd name="connsiteY29" fmla="*/ 1734186 h 1934211"/>
                <a:gd name="connsiteX30" fmla="*/ 1019175 w 3981450"/>
                <a:gd name="connsiteY30" fmla="*/ 1762761 h 1934211"/>
                <a:gd name="connsiteX31" fmla="*/ 1042988 w 3981450"/>
                <a:gd name="connsiteY31" fmla="*/ 1786573 h 1934211"/>
                <a:gd name="connsiteX32" fmla="*/ 1071563 w 3981450"/>
                <a:gd name="connsiteY32" fmla="*/ 1800861 h 1934211"/>
                <a:gd name="connsiteX33" fmla="*/ 1109663 w 3981450"/>
                <a:gd name="connsiteY33" fmla="*/ 1829436 h 1934211"/>
                <a:gd name="connsiteX34" fmla="*/ 1157288 w 3981450"/>
                <a:gd name="connsiteY34" fmla="*/ 1877061 h 1934211"/>
                <a:gd name="connsiteX35" fmla="*/ 1181100 w 3981450"/>
                <a:gd name="connsiteY35" fmla="*/ 1905636 h 1934211"/>
                <a:gd name="connsiteX36" fmla="*/ 1195388 w 3981450"/>
                <a:gd name="connsiteY36" fmla="*/ 1915161 h 1934211"/>
                <a:gd name="connsiteX37" fmla="*/ 1219200 w 3981450"/>
                <a:gd name="connsiteY37" fmla="*/ 1934211 h 1934211"/>
                <a:gd name="connsiteX38" fmla="*/ 1233488 w 3981450"/>
                <a:gd name="connsiteY38" fmla="*/ 1915161 h 1934211"/>
                <a:gd name="connsiteX39" fmla="*/ 1252538 w 3981450"/>
                <a:gd name="connsiteY39" fmla="*/ 1877061 h 1934211"/>
                <a:gd name="connsiteX40" fmla="*/ 1266825 w 3981450"/>
                <a:gd name="connsiteY40" fmla="*/ 1867536 h 1934211"/>
                <a:gd name="connsiteX41" fmla="*/ 1281113 w 3981450"/>
                <a:gd name="connsiteY41" fmla="*/ 1853248 h 1934211"/>
                <a:gd name="connsiteX42" fmla="*/ 1309688 w 3981450"/>
                <a:gd name="connsiteY42" fmla="*/ 1838961 h 1934211"/>
                <a:gd name="connsiteX43" fmla="*/ 1347788 w 3981450"/>
                <a:gd name="connsiteY43" fmla="*/ 1810386 h 1934211"/>
                <a:gd name="connsiteX44" fmla="*/ 1390650 w 3981450"/>
                <a:gd name="connsiteY44" fmla="*/ 1781811 h 1934211"/>
                <a:gd name="connsiteX45" fmla="*/ 1414463 w 3981450"/>
                <a:gd name="connsiteY45" fmla="*/ 1772286 h 1934211"/>
                <a:gd name="connsiteX46" fmla="*/ 1504950 w 3981450"/>
                <a:gd name="connsiteY46" fmla="*/ 1753236 h 1934211"/>
                <a:gd name="connsiteX47" fmla="*/ 1647825 w 3981450"/>
                <a:gd name="connsiteY47" fmla="*/ 1734186 h 1934211"/>
                <a:gd name="connsiteX48" fmla="*/ 1685925 w 3981450"/>
                <a:gd name="connsiteY48" fmla="*/ 1719898 h 1934211"/>
                <a:gd name="connsiteX49" fmla="*/ 1743075 w 3981450"/>
                <a:gd name="connsiteY49" fmla="*/ 1710373 h 1934211"/>
                <a:gd name="connsiteX50" fmla="*/ 1833563 w 3981450"/>
                <a:gd name="connsiteY50" fmla="*/ 1691323 h 1934211"/>
                <a:gd name="connsiteX51" fmla="*/ 1862138 w 3981450"/>
                <a:gd name="connsiteY51" fmla="*/ 1672273 h 1934211"/>
                <a:gd name="connsiteX52" fmla="*/ 1895475 w 3981450"/>
                <a:gd name="connsiteY52" fmla="*/ 1667511 h 1934211"/>
                <a:gd name="connsiteX53" fmla="*/ 1919288 w 3981450"/>
                <a:gd name="connsiteY53" fmla="*/ 1657986 h 1934211"/>
                <a:gd name="connsiteX54" fmla="*/ 2043113 w 3981450"/>
                <a:gd name="connsiteY54" fmla="*/ 1653223 h 1934211"/>
                <a:gd name="connsiteX55" fmla="*/ 2314575 w 3981450"/>
                <a:gd name="connsiteY55" fmla="*/ 1677036 h 1934211"/>
                <a:gd name="connsiteX56" fmla="*/ 2371725 w 3981450"/>
                <a:gd name="connsiteY56" fmla="*/ 1681798 h 1934211"/>
                <a:gd name="connsiteX57" fmla="*/ 2414588 w 3981450"/>
                <a:gd name="connsiteY57" fmla="*/ 1696086 h 1934211"/>
                <a:gd name="connsiteX58" fmla="*/ 2509838 w 3981450"/>
                <a:gd name="connsiteY58" fmla="*/ 1715136 h 1934211"/>
                <a:gd name="connsiteX59" fmla="*/ 2543175 w 3981450"/>
                <a:gd name="connsiteY59" fmla="*/ 1729423 h 1934211"/>
                <a:gd name="connsiteX60" fmla="*/ 2586038 w 3981450"/>
                <a:gd name="connsiteY60" fmla="*/ 1743711 h 1934211"/>
                <a:gd name="connsiteX61" fmla="*/ 2657475 w 3981450"/>
                <a:gd name="connsiteY61" fmla="*/ 1791336 h 1934211"/>
                <a:gd name="connsiteX62" fmla="*/ 2709863 w 3981450"/>
                <a:gd name="connsiteY62" fmla="*/ 1824673 h 1934211"/>
                <a:gd name="connsiteX63" fmla="*/ 2738438 w 3981450"/>
                <a:gd name="connsiteY63" fmla="*/ 1848486 h 1934211"/>
                <a:gd name="connsiteX64" fmla="*/ 2786063 w 3981450"/>
                <a:gd name="connsiteY64" fmla="*/ 1805623 h 1934211"/>
                <a:gd name="connsiteX65" fmla="*/ 2805113 w 3981450"/>
                <a:gd name="connsiteY65" fmla="*/ 1767523 h 1934211"/>
                <a:gd name="connsiteX66" fmla="*/ 2824163 w 3981450"/>
                <a:gd name="connsiteY66" fmla="*/ 1757998 h 1934211"/>
                <a:gd name="connsiteX67" fmla="*/ 2862263 w 3981450"/>
                <a:gd name="connsiteY67" fmla="*/ 1729423 h 1934211"/>
                <a:gd name="connsiteX68" fmla="*/ 2876550 w 3981450"/>
                <a:gd name="connsiteY68" fmla="*/ 1719898 h 1934211"/>
                <a:gd name="connsiteX69" fmla="*/ 2900363 w 3981450"/>
                <a:gd name="connsiteY69" fmla="*/ 1700848 h 1934211"/>
                <a:gd name="connsiteX70" fmla="*/ 2933700 w 3981450"/>
                <a:gd name="connsiteY70" fmla="*/ 1657986 h 1934211"/>
                <a:gd name="connsiteX71" fmla="*/ 3005138 w 3981450"/>
                <a:gd name="connsiteY71" fmla="*/ 1596073 h 1934211"/>
                <a:gd name="connsiteX72" fmla="*/ 3052763 w 3981450"/>
                <a:gd name="connsiteY72" fmla="*/ 1553211 h 1934211"/>
                <a:gd name="connsiteX73" fmla="*/ 3071813 w 3981450"/>
                <a:gd name="connsiteY73" fmla="*/ 1519873 h 1934211"/>
                <a:gd name="connsiteX74" fmla="*/ 3095625 w 3981450"/>
                <a:gd name="connsiteY74" fmla="*/ 1491298 h 1934211"/>
                <a:gd name="connsiteX75" fmla="*/ 3128963 w 3981450"/>
                <a:gd name="connsiteY75" fmla="*/ 1448436 h 1934211"/>
                <a:gd name="connsiteX76" fmla="*/ 3152775 w 3981450"/>
                <a:gd name="connsiteY76" fmla="*/ 1419861 h 1934211"/>
                <a:gd name="connsiteX77" fmla="*/ 3209925 w 3981450"/>
                <a:gd name="connsiteY77" fmla="*/ 1329373 h 1934211"/>
                <a:gd name="connsiteX78" fmla="*/ 3262313 w 3981450"/>
                <a:gd name="connsiteY78" fmla="*/ 1276986 h 1934211"/>
                <a:gd name="connsiteX79" fmla="*/ 3357563 w 3981450"/>
                <a:gd name="connsiteY79" fmla="*/ 1215073 h 1934211"/>
                <a:gd name="connsiteX80" fmla="*/ 3395663 w 3981450"/>
                <a:gd name="connsiteY80" fmla="*/ 1191261 h 1934211"/>
                <a:gd name="connsiteX81" fmla="*/ 3419475 w 3981450"/>
                <a:gd name="connsiteY81" fmla="*/ 1167448 h 1934211"/>
                <a:gd name="connsiteX82" fmla="*/ 3486150 w 3981450"/>
                <a:gd name="connsiteY82" fmla="*/ 1105536 h 1934211"/>
                <a:gd name="connsiteX83" fmla="*/ 3543300 w 3981450"/>
                <a:gd name="connsiteY83" fmla="*/ 1048386 h 1934211"/>
                <a:gd name="connsiteX84" fmla="*/ 3652838 w 3981450"/>
                <a:gd name="connsiteY84" fmla="*/ 943611 h 1934211"/>
                <a:gd name="connsiteX85" fmla="*/ 3695700 w 3981450"/>
                <a:gd name="connsiteY85" fmla="*/ 910273 h 1934211"/>
                <a:gd name="connsiteX86" fmla="*/ 3762375 w 3981450"/>
                <a:gd name="connsiteY86" fmla="*/ 867411 h 1934211"/>
                <a:gd name="connsiteX87" fmla="*/ 3810000 w 3981450"/>
                <a:gd name="connsiteY87" fmla="*/ 819786 h 1934211"/>
                <a:gd name="connsiteX88" fmla="*/ 3862388 w 3981450"/>
                <a:gd name="connsiteY88" fmla="*/ 767398 h 1934211"/>
                <a:gd name="connsiteX89" fmla="*/ 3900488 w 3981450"/>
                <a:gd name="connsiteY89" fmla="*/ 743586 h 1934211"/>
                <a:gd name="connsiteX90" fmla="*/ 3914775 w 3981450"/>
                <a:gd name="connsiteY90" fmla="*/ 724536 h 1934211"/>
                <a:gd name="connsiteX91" fmla="*/ 3962400 w 3981450"/>
                <a:gd name="connsiteY91" fmla="*/ 691198 h 1934211"/>
                <a:gd name="connsiteX92" fmla="*/ 3971925 w 3981450"/>
                <a:gd name="connsiteY92" fmla="*/ 676911 h 1934211"/>
                <a:gd name="connsiteX93" fmla="*/ 3981450 w 3981450"/>
                <a:gd name="connsiteY93" fmla="*/ 634048 h 1934211"/>
                <a:gd name="connsiteX94" fmla="*/ 3919538 w 3981450"/>
                <a:gd name="connsiteY94" fmla="*/ 581661 h 1934211"/>
                <a:gd name="connsiteX95" fmla="*/ 3767138 w 3981450"/>
                <a:gd name="connsiteY95" fmla="*/ 519748 h 1934211"/>
                <a:gd name="connsiteX96" fmla="*/ 3729038 w 3981450"/>
                <a:gd name="connsiteY96" fmla="*/ 510223 h 1934211"/>
                <a:gd name="connsiteX97" fmla="*/ 3490913 w 3981450"/>
                <a:gd name="connsiteY97" fmla="*/ 395923 h 1934211"/>
                <a:gd name="connsiteX98" fmla="*/ 3390900 w 3981450"/>
                <a:gd name="connsiteY98" fmla="*/ 357823 h 1934211"/>
                <a:gd name="connsiteX99" fmla="*/ 3286125 w 3981450"/>
                <a:gd name="connsiteY99" fmla="*/ 329248 h 1934211"/>
                <a:gd name="connsiteX100" fmla="*/ 3162301 w 3981450"/>
                <a:gd name="connsiteY100" fmla="*/ 213208 h 1934211"/>
                <a:gd name="connsiteX101" fmla="*/ 2943226 w 3981450"/>
                <a:gd name="connsiteY101" fmla="*/ 156059 h 1934211"/>
                <a:gd name="connsiteX102" fmla="*/ 2828925 w 3981450"/>
                <a:gd name="connsiteY102" fmla="*/ 176848 h 1934211"/>
                <a:gd name="connsiteX103" fmla="*/ 2695575 w 3981450"/>
                <a:gd name="connsiteY103" fmla="*/ 148273 h 1934211"/>
                <a:gd name="connsiteX104" fmla="*/ 2414588 w 3981450"/>
                <a:gd name="connsiteY104" fmla="*/ 67311 h 1934211"/>
                <a:gd name="connsiteX105" fmla="*/ 2243138 w 3981450"/>
                <a:gd name="connsiteY105" fmla="*/ 43498 h 1934211"/>
                <a:gd name="connsiteX106" fmla="*/ 1952625 w 3981450"/>
                <a:gd name="connsiteY106" fmla="*/ 10161 h 1934211"/>
                <a:gd name="connsiteX107" fmla="*/ 1866900 w 3981450"/>
                <a:gd name="connsiteY107" fmla="*/ 5398 h 1934211"/>
                <a:gd name="connsiteX108" fmla="*/ 1704975 w 3981450"/>
                <a:gd name="connsiteY108" fmla="*/ 10161 h 1934211"/>
                <a:gd name="connsiteX109" fmla="*/ 1585913 w 3981450"/>
                <a:gd name="connsiteY109" fmla="*/ 14923 h 1934211"/>
                <a:gd name="connsiteX110" fmla="*/ 1533525 w 3981450"/>
                <a:gd name="connsiteY110" fmla="*/ 24448 h 1934211"/>
                <a:gd name="connsiteX111" fmla="*/ 1471613 w 3981450"/>
                <a:gd name="connsiteY111" fmla="*/ 33973 h 1934211"/>
                <a:gd name="connsiteX112" fmla="*/ 1428750 w 3981450"/>
                <a:gd name="connsiteY112" fmla="*/ 43498 h 1934211"/>
                <a:gd name="connsiteX113" fmla="*/ 1266825 w 3981450"/>
                <a:gd name="connsiteY113" fmla="*/ 62548 h 1934211"/>
                <a:gd name="connsiteX114" fmla="*/ 1228725 w 3981450"/>
                <a:gd name="connsiteY114" fmla="*/ 67311 h 1934211"/>
                <a:gd name="connsiteX115" fmla="*/ 1104900 w 3981450"/>
                <a:gd name="connsiteY115" fmla="*/ 86361 h 1934211"/>
                <a:gd name="connsiteX116" fmla="*/ 1047750 w 3981450"/>
                <a:gd name="connsiteY116" fmla="*/ 105411 h 1934211"/>
                <a:gd name="connsiteX117" fmla="*/ 962025 w 3981450"/>
                <a:gd name="connsiteY117" fmla="*/ 124461 h 1934211"/>
                <a:gd name="connsiteX118" fmla="*/ 909638 w 3981450"/>
                <a:gd name="connsiteY118" fmla="*/ 153036 h 1934211"/>
                <a:gd name="connsiteX119" fmla="*/ 847725 w 3981450"/>
                <a:gd name="connsiteY119" fmla="*/ 181611 h 1934211"/>
                <a:gd name="connsiteX120" fmla="*/ 704850 w 3981450"/>
                <a:gd name="connsiteY120" fmla="*/ 238761 h 1934211"/>
                <a:gd name="connsiteX121" fmla="*/ 638175 w 3981450"/>
                <a:gd name="connsiteY121" fmla="*/ 281623 h 1934211"/>
                <a:gd name="connsiteX122" fmla="*/ 600075 w 3981450"/>
                <a:gd name="connsiteY122" fmla="*/ 300673 h 1934211"/>
                <a:gd name="connsiteX123" fmla="*/ 547688 w 3981450"/>
                <a:gd name="connsiteY123" fmla="*/ 334011 h 1934211"/>
                <a:gd name="connsiteX124" fmla="*/ 500063 w 3981450"/>
                <a:gd name="connsiteY124" fmla="*/ 348298 h 1934211"/>
                <a:gd name="connsiteX125" fmla="*/ 452438 w 3981450"/>
                <a:gd name="connsiteY125" fmla="*/ 376873 h 1934211"/>
                <a:gd name="connsiteX126" fmla="*/ 361950 w 3981450"/>
                <a:gd name="connsiteY126" fmla="*/ 414973 h 1934211"/>
                <a:gd name="connsiteX127" fmla="*/ 300038 w 3981450"/>
                <a:gd name="connsiteY127" fmla="*/ 448311 h 1934211"/>
                <a:gd name="connsiteX128" fmla="*/ 266700 w 3981450"/>
                <a:gd name="connsiteY128" fmla="*/ 462598 h 1934211"/>
                <a:gd name="connsiteX129" fmla="*/ 204788 w 3981450"/>
                <a:gd name="connsiteY129" fmla="*/ 510223 h 1934211"/>
                <a:gd name="connsiteX130" fmla="*/ 171450 w 3981450"/>
                <a:gd name="connsiteY130" fmla="*/ 534036 h 1934211"/>
                <a:gd name="connsiteX131" fmla="*/ 114300 w 3981450"/>
                <a:gd name="connsiteY131" fmla="*/ 567373 h 1934211"/>
                <a:gd name="connsiteX132" fmla="*/ 61913 w 3981450"/>
                <a:gd name="connsiteY132" fmla="*/ 600711 h 1934211"/>
                <a:gd name="connsiteX133" fmla="*/ 47625 w 3981450"/>
                <a:gd name="connsiteY133" fmla="*/ 614998 h 1934211"/>
                <a:gd name="connsiteX134" fmla="*/ 28575 w 3981450"/>
                <a:gd name="connsiteY134" fmla="*/ 629286 h 1934211"/>
                <a:gd name="connsiteX135" fmla="*/ 14288 w 3981450"/>
                <a:gd name="connsiteY135" fmla="*/ 643573 h 1934211"/>
                <a:gd name="connsiteX136" fmla="*/ 0 w 3981450"/>
                <a:gd name="connsiteY136" fmla="*/ 691198 h 1934211"/>
                <a:gd name="connsiteX0" fmla="*/ 0 w 3981450"/>
                <a:gd name="connsiteY0" fmla="*/ 691198 h 1934211"/>
                <a:gd name="connsiteX1" fmla="*/ 0 w 3981450"/>
                <a:gd name="connsiteY1" fmla="*/ 691198 h 1934211"/>
                <a:gd name="connsiteX2" fmla="*/ 100013 w 3981450"/>
                <a:gd name="connsiteY2" fmla="*/ 800736 h 1934211"/>
                <a:gd name="connsiteX3" fmla="*/ 228600 w 3981450"/>
                <a:gd name="connsiteY3" fmla="*/ 895986 h 1934211"/>
                <a:gd name="connsiteX4" fmla="*/ 252413 w 3981450"/>
                <a:gd name="connsiteY4" fmla="*/ 919798 h 1934211"/>
                <a:gd name="connsiteX5" fmla="*/ 271463 w 3981450"/>
                <a:gd name="connsiteY5" fmla="*/ 934086 h 1934211"/>
                <a:gd name="connsiteX6" fmla="*/ 295275 w 3981450"/>
                <a:gd name="connsiteY6" fmla="*/ 962661 h 1934211"/>
                <a:gd name="connsiteX7" fmla="*/ 347663 w 3981450"/>
                <a:gd name="connsiteY7" fmla="*/ 1019811 h 1934211"/>
                <a:gd name="connsiteX8" fmla="*/ 390525 w 3981450"/>
                <a:gd name="connsiteY8" fmla="*/ 1086486 h 1934211"/>
                <a:gd name="connsiteX9" fmla="*/ 409575 w 3981450"/>
                <a:gd name="connsiteY9" fmla="*/ 1119823 h 1934211"/>
                <a:gd name="connsiteX10" fmla="*/ 433388 w 3981450"/>
                <a:gd name="connsiteY10" fmla="*/ 1148398 h 1934211"/>
                <a:gd name="connsiteX11" fmla="*/ 447675 w 3981450"/>
                <a:gd name="connsiteY11" fmla="*/ 1176973 h 1934211"/>
                <a:gd name="connsiteX12" fmla="*/ 471488 w 3981450"/>
                <a:gd name="connsiteY12" fmla="*/ 1200786 h 1934211"/>
                <a:gd name="connsiteX13" fmla="*/ 490538 w 3981450"/>
                <a:gd name="connsiteY13" fmla="*/ 1229361 h 1934211"/>
                <a:gd name="connsiteX14" fmla="*/ 542925 w 3981450"/>
                <a:gd name="connsiteY14" fmla="*/ 1276986 h 1934211"/>
                <a:gd name="connsiteX15" fmla="*/ 561975 w 3981450"/>
                <a:gd name="connsiteY15" fmla="*/ 1296036 h 1934211"/>
                <a:gd name="connsiteX16" fmla="*/ 595313 w 3981450"/>
                <a:gd name="connsiteY16" fmla="*/ 1324611 h 1934211"/>
                <a:gd name="connsiteX17" fmla="*/ 652463 w 3981450"/>
                <a:gd name="connsiteY17" fmla="*/ 1376998 h 1934211"/>
                <a:gd name="connsiteX18" fmla="*/ 666750 w 3981450"/>
                <a:gd name="connsiteY18" fmla="*/ 1400811 h 1934211"/>
                <a:gd name="connsiteX19" fmla="*/ 695325 w 3981450"/>
                <a:gd name="connsiteY19" fmla="*/ 1434148 h 1934211"/>
                <a:gd name="connsiteX20" fmla="*/ 733425 w 3981450"/>
                <a:gd name="connsiteY20" fmla="*/ 1477011 h 1934211"/>
                <a:gd name="connsiteX21" fmla="*/ 771525 w 3981450"/>
                <a:gd name="connsiteY21" fmla="*/ 1500823 h 1934211"/>
                <a:gd name="connsiteX22" fmla="*/ 809625 w 3981450"/>
                <a:gd name="connsiteY22" fmla="*/ 1529398 h 1934211"/>
                <a:gd name="connsiteX23" fmla="*/ 842963 w 3981450"/>
                <a:gd name="connsiteY23" fmla="*/ 1567498 h 1934211"/>
                <a:gd name="connsiteX24" fmla="*/ 857250 w 3981450"/>
                <a:gd name="connsiteY24" fmla="*/ 1591311 h 1934211"/>
                <a:gd name="connsiteX25" fmla="*/ 885825 w 3981450"/>
                <a:gd name="connsiteY25" fmla="*/ 1634173 h 1934211"/>
                <a:gd name="connsiteX26" fmla="*/ 904875 w 3981450"/>
                <a:gd name="connsiteY26" fmla="*/ 1657986 h 1934211"/>
                <a:gd name="connsiteX27" fmla="*/ 942975 w 3981450"/>
                <a:gd name="connsiteY27" fmla="*/ 1696086 h 1934211"/>
                <a:gd name="connsiteX28" fmla="*/ 966788 w 3981450"/>
                <a:gd name="connsiteY28" fmla="*/ 1724661 h 1934211"/>
                <a:gd name="connsiteX29" fmla="*/ 990600 w 3981450"/>
                <a:gd name="connsiteY29" fmla="*/ 1734186 h 1934211"/>
                <a:gd name="connsiteX30" fmla="*/ 1019175 w 3981450"/>
                <a:gd name="connsiteY30" fmla="*/ 1762761 h 1934211"/>
                <a:gd name="connsiteX31" fmla="*/ 1042988 w 3981450"/>
                <a:gd name="connsiteY31" fmla="*/ 1786573 h 1934211"/>
                <a:gd name="connsiteX32" fmla="*/ 1071563 w 3981450"/>
                <a:gd name="connsiteY32" fmla="*/ 1800861 h 1934211"/>
                <a:gd name="connsiteX33" fmla="*/ 1109663 w 3981450"/>
                <a:gd name="connsiteY33" fmla="*/ 1829436 h 1934211"/>
                <a:gd name="connsiteX34" fmla="*/ 1157288 w 3981450"/>
                <a:gd name="connsiteY34" fmla="*/ 1877061 h 1934211"/>
                <a:gd name="connsiteX35" fmla="*/ 1181100 w 3981450"/>
                <a:gd name="connsiteY35" fmla="*/ 1905636 h 1934211"/>
                <a:gd name="connsiteX36" fmla="*/ 1195388 w 3981450"/>
                <a:gd name="connsiteY36" fmla="*/ 1915161 h 1934211"/>
                <a:gd name="connsiteX37" fmla="*/ 1219200 w 3981450"/>
                <a:gd name="connsiteY37" fmla="*/ 1934211 h 1934211"/>
                <a:gd name="connsiteX38" fmla="*/ 1233488 w 3981450"/>
                <a:gd name="connsiteY38" fmla="*/ 1915161 h 1934211"/>
                <a:gd name="connsiteX39" fmla="*/ 1252538 w 3981450"/>
                <a:gd name="connsiteY39" fmla="*/ 1877061 h 1934211"/>
                <a:gd name="connsiteX40" fmla="*/ 1266825 w 3981450"/>
                <a:gd name="connsiteY40" fmla="*/ 1867536 h 1934211"/>
                <a:gd name="connsiteX41" fmla="*/ 1281113 w 3981450"/>
                <a:gd name="connsiteY41" fmla="*/ 1853248 h 1934211"/>
                <a:gd name="connsiteX42" fmla="*/ 1309688 w 3981450"/>
                <a:gd name="connsiteY42" fmla="*/ 1838961 h 1934211"/>
                <a:gd name="connsiteX43" fmla="*/ 1347788 w 3981450"/>
                <a:gd name="connsiteY43" fmla="*/ 1810386 h 1934211"/>
                <a:gd name="connsiteX44" fmla="*/ 1390650 w 3981450"/>
                <a:gd name="connsiteY44" fmla="*/ 1781811 h 1934211"/>
                <a:gd name="connsiteX45" fmla="*/ 1414463 w 3981450"/>
                <a:gd name="connsiteY45" fmla="*/ 1772286 h 1934211"/>
                <a:gd name="connsiteX46" fmla="*/ 1504950 w 3981450"/>
                <a:gd name="connsiteY46" fmla="*/ 1753236 h 1934211"/>
                <a:gd name="connsiteX47" fmla="*/ 1647825 w 3981450"/>
                <a:gd name="connsiteY47" fmla="*/ 1734186 h 1934211"/>
                <a:gd name="connsiteX48" fmla="*/ 1685925 w 3981450"/>
                <a:gd name="connsiteY48" fmla="*/ 1719898 h 1934211"/>
                <a:gd name="connsiteX49" fmla="*/ 1743075 w 3981450"/>
                <a:gd name="connsiteY49" fmla="*/ 1710373 h 1934211"/>
                <a:gd name="connsiteX50" fmla="*/ 1833563 w 3981450"/>
                <a:gd name="connsiteY50" fmla="*/ 1691323 h 1934211"/>
                <a:gd name="connsiteX51" fmla="*/ 1862138 w 3981450"/>
                <a:gd name="connsiteY51" fmla="*/ 1672273 h 1934211"/>
                <a:gd name="connsiteX52" fmla="*/ 1895475 w 3981450"/>
                <a:gd name="connsiteY52" fmla="*/ 1667511 h 1934211"/>
                <a:gd name="connsiteX53" fmla="*/ 1919288 w 3981450"/>
                <a:gd name="connsiteY53" fmla="*/ 1657986 h 1934211"/>
                <a:gd name="connsiteX54" fmla="*/ 2043113 w 3981450"/>
                <a:gd name="connsiteY54" fmla="*/ 1653223 h 1934211"/>
                <a:gd name="connsiteX55" fmla="*/ 2314575 w 3981450"/>
                <a:gd name="connsiteY55" fmla="*/ 1677036 h 1934211"/>
                <a:gd name="connsiteX56" fmla="*/ 2371725 w 3981450"/>
                <a:gd name="connsiteY56" fmla="*/ 1681798 h 1934211"/>
                <a:gd name="connsiteX57" fmla="*/ 2414588 w 3981450"/>
                <a:gd name="connsiteY57" fmla="*/ 1696086 h 1934211"/>
                <a:gd name="connsiteX58" fmla="*/ 2509838 w 3981450"/>
                <a:gd name="connsiteY58" fmla="*/ 1715136 h 1934211"/>
                <a:gd name="connsiteX59" fmla="*/ 2543175 w 3981450"/>
                <a:gd name="connsiteY59" fmla="*/ 1729423 h 1934211"/>
                <a:gd name="connsiteX60" fmla="*/ 2586038 w 3981450"/>
                <a:gd name="connsiteY60" fmla="*/ 1743711 h 1934211"/>
                <a:gd name="connsiteX61" fmla="*/ 2657475 w 3981450"/>
                <a:gd name="connsiteY61" fmla="*/ 1791336 h 1934211"/>
                <a:gd name="connsiteX62" fmla="*/ 2709863 w 3981450"/>
                <a:gd name="connsiteY62" fmla="*/ 1824673 h 1934211"/>
                <a:gd name="connsiteX63" fmla="*/ 2738438 w 3981450"/>
                <a:gd name="connsiteY63" fmla="*/ 1848486 h 1934211"/>
                <a:gd name="connsiteX64" fmla="*/ 2786063 w 3981450"/>
                <a:gd name="connsiteY64" fmla="*/ 1805623 h 1934211"/>
                <a:gd name="connsiteX65" fmla="*/ 2805113 w 3981450"/>
                <a:gd name="connsiteY65" fmla="*/ 1767523 h 1934211"/>
                <a:gd name="connsiteX66" fmla="*/ 2824163 w 3981450"/>
                <a:gd name="connsiteY66" fmla="*/ 1757998 h 1934211"/>
                <a:gd name="connsiteX67" fmla="*/ 2862263 w 3981450"/>
                <a:gd name="connsiteY67" fmla="*/ 1729423 h 1934211"/>
                <a:gd name="connsiteX68" fmla="*/ 2876550 w 3981450"/>
                <a:gd name="connsiteY68" fmla="*/ 1719898 h 1934211"/>
                <a:gd name="connsiteX69" fmla="*/ 2900363 w 3981450"/>
                <a:gd name="connsiteY69" fmla="*/ 1700848 h 1934211"/>
                <a:gd name="connsiteX70" fmla="*/ 2933700 w 3981450"/>
                <a:gd name="connsiteY70" fmla="*/ 1657986 h 1934211"/>
                <a:gd name="connsiteX71" fmla="*/ 3005138 w 3981450"/>
                <a:gd name="connsiteY71" fmla="*/ 1596073 h 1934211"/>
                <a:gd name="connsiteX72" fmla="*/ 3052763 w 3981450"/>
                <a:gd name="connsiteY72" fmla="*/ 1553211 h 1934211"/>
                <a:gd name="connsiteX73" fmla="*/ 3071813 w 3981450"/>
                <a:gd name="connsiteY73" fmla="*/ 1519873 h 1934211"/>
                <a:gd name="connsiteX74" fmla="*/ 3095625 w 3981450"/>
                <a:gd name="connsiteY74" fmla="*/ 1491298 h 1934211"/>
                <a:gd name="connsiteX75" fmla="*/ 3128963 w 3981450"/>
                <a:gd name="connsiteY75" fmla="*/ 1448436 h 1934211"/>
                <a:gd name="connsiteX76" fmla="*/ 3152775 w 3981450"/>
                <a:gd name="connsiteY76" fmla="*/ 1419861 h 1934211"/>
                <a:gd name="connsiteX77" fmla="*/ 3209925 w 3981450"/>
                <a:gd name="connsiteY77" fmla="*/ 1329373 h 1934211"/>
                <a:gd name="connsiteX78" fmla="*/ 3262313 w 3981450"/>
                <a:gd name="connsiteY78" fmla="*/ 1276986 h 1934211"/>
                <a:gd name="connsiteX79" fmla="*/ 3357563 w 3981450"/>
                <a:gd name="connsiteY79" fmla="*/ 1215073 h 1934211"/>
                <a:gd name="connsiteX80" fmla="*/ 3395663 w 3981450"/>
                <a:gd name="connsiteY80" fmla="*/ 1191261 h 1934211"/>
                <a:gd name="connsiteX81" fmla="*/ 3419475 w 3981450"/>
                <a:gd name="connsiteY81" fmla="*/ 1167448 h 1934211"/>
                <a:gd name="connsiteX82" fmla="*/ 3486150 w 3981450"/>
                <a:gd name="connsiteY82" fmla="*/ 1105536 h 1934211"/>
                <a:gd name="connsiteX83" fmla="*/ 3543300 w 3981450"/>
                <a:gd name="connsiteY83" fmla="*/ 1048386 h 1934211"/>
                <a:gd name="connsiteX84" fmla="*/ 3652838 w 3981450"/>
                <a:gd name="connsiteY84" fmla="*/ 943611 h 1934211"/>
                <a:gd name="connsiteX85" fmla="*/ 3695700 w 3981450"/>
                <a:gd name="connsiteY85" fmla="*/ 910273 h 1934211"/>
                <a:gd name="connsiteX86" fmla="*/ 3762375 w 3981450"/>
                <a:gd name="connsiteY86" fmla="*/ 867411 h 1934211"/>
                <a:gd name="connsiteX87" fmla="*/ 3810000 w 3981450"/>
                <a:gd name="connsiteY87" fmla="*/ 819786 h 1934211"/>
                <a:gd name="connsiteX88" fmla="*/ 3862388 w 3981450"/>
                <a:gd name="connsiteY88" fmla="*/ 767398 h 1934211"/>
                <a:gd name="connsiteX89" fmla="*/ 3900488 w 3981450"/>
                <a:gd name="connsiteY89" fmla="*/ 743586 h 1934211"/>
                <a:gd name="connsiteX90" fmla="*/ 3914775 w 3981450"/>
                <a:gd name="connsiteY90" fmla="*/ 724536 h 1934211"/>
                <a:gd name="connsiteX91" fmla="*/ 3962400 w 3981450"/>
                <a:gd name="connsiteY91" fmla="*/ 691198 h 1934211"/>
                <a:gd name="connsiteX92" fmla="*/ 3971925 w 3981450"/>
                <a:gd name="connsiteY92" fmla="*/ 676911 h 1934211"/>
                <a:gd name="connsiteX93" fmla="*/ 3981450 w 3981450"/>
                <a:gd name="connsiteY93" fmla="*/ 634048 h 1934211"/>
                <a:gd name="connsiteX94" fmla="*/ 3919538 w 3981450"/>
                <a:gd name="connsiteY94" fmla="*/ 581661 h 1934211"/>
                <a:gd name="connsiteX95" fmla="*/ 3767138 w 3981450"/>
                <a:gd name="connsiteY95" fmla="*/ 519748 h 1934211"/>
                <a:gd name="connsiteX96" fmla="*/ 3729038 w 3981450"/>
                <a:gd name="connsiteY96" fmla="*/ 510223 h 1934211"/>
                <a:gd name="connsiteX97" fmla="*/ 3490913 w 3981450"/>
                <a:gd name="connsiteY97" fmla="*/ 395923 h 1934211"/>
                <a:gd name="connsiteX98" fmla="*/ 3390900 w 3981450"/>
                <a:gd name="connsiteY98" fmla="*/ 357823 h 1934211"/>
                <a:gd name="connsiteX99" fmla="*/ 3362325 w 3981450"/>
                <a:gd name="connsiteY99" fmla="*/ 288859 h 1934211"/>
                <a:gd name="connsiteX100" fmla="*/ 3162301 w 3981450"/>
                <a:gd name="connsiteY100" fmla="*/ 213208 h 1934211"/>
                <a:gd name="connsiteX101" fmla="*/ 2943226 w 3981450"/>
                <a:gd name="connsiteY101" fmla="*/ 156059 h 1934211"/>
                <a:gd name="connsiteX102" fmla="*/ 2828925 w 3981450"/>
                <a:gd name="connsiteY102" fmla="*/ 176848 h 1934211"/>
                <a:gd name="connsiteX103" fmla="*/ 2695575 w 3981450"/>
                <a:gd name="connsiteY103" fmla="*/ 148273 h 1934211"/>
                <a:gd name="connsiteX104" fmla="*/ 2414588 w 3981450"/>
                <a:gd name="connsiteY104" fmla="*/ 67311 h 1934211"/>
                <a:gd name="connsiteX105" fmla="*/ 2243138 w 3981450"/>
                <a:gd name="connsiteY105" fmla="*/ 43498 h 1934211"/>
                <a:gd name="connsiteX106" fmla="*/ 1952625 w 3981450"/>
                <a:gd name="connsiteY106" fmla="*/ 10161 h 1934211"/>
                <a:gd name="connsiteX107" fmla="*/ 1866900 w 3981450"/>
                <a:gd name="connsiteY107" fmla="*/ 5398 h 1934211"/>
                <a:gd name="connsiteX108" fmla="*/ 1704975 w 3981450"/>
                <a:gd name="connsiteY108" fmla="*/ 10161 h 1934211"/>
                <a:gd name="connsiteX109" fmla="*/ 1585913 w 3981450"/>
                <a:gd name="connsiteY109" fmla="*/ 14923 h 1934211"/>
                <a:gd name="connsiteX110" fmla="*/ 1533525 w 3981450"/>
                <a:gd name="connsiteY110" fmla="*/ 24448 h 1934211"/>
                <a:gd name="connsiteX111" fmla="*/ 1471613 w 3981450"/>
                <a:gd name="connsiteY111" fmla="*/ 33973 h 1934211"/>
                <a:gd name="connsiteX112" fmla="*/ 1428750 w 3981450"/>
                <a:gd name="connsiteY112" fmla="*/ 43498 h 1934211"/>
                <a:gd name="connsiteX113" fmla="*/ 1266825 w 3981450"/>
                <a:gd name="connsiteY113" fmla="*/ 62548 h 1934211"/>
                <a:gd name="connsiteX114" fmla="*/ 1228725 w 3981450"/>
                <a:gd name="connsiteY114" fmla="*/ 67311 h 1934211"/>
                <a:gd name="connsiteX115" fmla="*/ 1104900 w 3981450"/>
                <a:gd name="connsiteY115" fmla="*/ 86361 h 1934211"/>
                <a:gd name="connsiteX116" fmla="*/ 1047750 w 3981450"/>
                <a:gd name="connsiteY116" fmla="*/ 105411 h 1934211"/>
                <a:gd name="connsiteX117" fmla="*/ 962025 w 3981450"/>
                <a:gd name="connsiteY117" fmla="*/ 124461 h 1934211"/>
                <a:gd name="connsiteX118" fmla="*/ 909638 w 3981450"/>
                <a:gd name="connsiteY118" fmla="*/ 153036 h 1934211"/>
                <a:gd name="connsiteX119" fmla="*/ 847725 w 3981450"/>
                <a:gd name="connsiteY119" fmla="*/ 181611 h 1934211"/>
                <a:gd name="connsiteX120" fmla="*/ 704850 w 3981450"/>
                <a:gd name="connsiteY120" fmla="*/ 238761 h 1934211"/>
                <a:gd name="connsiteX121" fmla="*/ 638175 w 3981450"/>
                <a:gd name="connsiteY121" fmla="*/ 281623 h 1934211"/>
                <a:gd name="connsiteX122" fmla="*/ 600075 w 3981450"/>
                <a:gd name="connsiteY122" fmla="*/ 300673 h 1934211"/>
                <a:gd name="connsiteX123" fmla="*/ 547688 w 3981450"/>
                <a:gd name="connsiteY123" fmla="*/ 334011 h 1934211"/>
                <a:gd name="connsiteX124" fmla="*/ 500063 w 3981450"/>
                <a:gd name="connsiteY124" fmla="*/ 348298 h 1934211"/>
                <a:gd name="connsiteX125" fmla="*/ 452438 w 3981450"/>
                <a:gd name="connsiteY125" fmla="*/ 376873 h 1934211"/>
                <a:gd name="connsiteX126" fmla="*/ 361950 w 3981450"/>
                <a:gd name="connsiteY126" fmla="*/ 414973 h 1934211"/>
                <a:gd name="connsiteX127" fmla="*/ 300038 w 3981450"/>
                <a:gd name="connsiteY127" fmla="*/ 448311 h 1934211"/>
                <a:gd name="connsiteX128" fmla="*/ 266700 w 3981450"/>
                <a:gd name="connsiteY128" fmla="*/ 462598 h 1934211"/>
                <a:gd name="connsiteX129" fmla="*/ 204788 w 3981450"/>
                <a:gd name="connsiteY129" fmla="*/ 510223 h 1934211"/>
                <a:gd name="connsiteX130" fmla="*/ 171450 w 3981450"/>
                <a:gd name="connsiteY130" fmla="*/ 534036 h 1934211"/>
                <a:gd name="connsiteX131" fmla="*/ 114300 w 3981450"/>
                <a:gd name="connsiteY131" fmla="*/ 567373 h 1934211"/>
                <a:gd name="connsiteX132" fmla="*/ 61913 w 3981450"/>
                <a:gd name="connsiteY132" fmla="*/ 600711 h 1934211"/>
                <a:gd name="connsiteX133" fmla="*/ 47625 w 3981450"/>
                <a:gd name="connsiteY133" fmla="*/ 614998 h 1934211"/>
                <a:gd name="connsiteX134" fmla="*/ 28575 w 3981450"/>
                <a:gd name="connsiteY134" fmla="*/ 629286 h 1934211"/>
                <a:gd name="connsiteX135" fmla="*/ 14288 w 3981450"/>
                <a:gd name="connsiteY135" fmla="*/ 643573 h 1934211"/>
                <a:gd name="connsiteX136" fmla="*/ 0 w 3981450"/>
                <a:gd name="connsiteY136" fmla="*/ 691198 h 1934211"/>
                <a:gd name="connsiteX0" fmla="*/ 0 w 3981450"/>
                <a:gd name="connsiteY0" fmla="*/ 691198 h 1934211"/>
                <a:gd name="connsiteX1" fmla="*/ 0 w 3981450"/>
                <a:gd name="connsiteY1" fmla="*/ 691198 h 1934211"/>
                <a:gd name="connsiteX2" fmla="*/ 100013 w 3981450"/>
                <a:gd name="connsiteY2" fmla="*/ 800736 h 1934211"/>
                <a:gd name="connsiteX3" fmla="*/ 228600 w 3981450"/>
                <a:gd name="connsiteY3" fmla="*/ 895986 h 1934211"/>
                <a:gd name="connsiteX4" fmla="*/ 252413 w 3981450"/>
                <a:gd name="connsiteY4" fmla="*/ 919798 h 1934211"/>
                <a:gd name="connsiteX5" fmla="*/ 271463 w 3981450"/>
                <a:gd name="connsiteY5" fmla="*/ 934086 h 1934211"/>
                <a:gd name="connsiteX6" fmla="*/ 295275 w 3981450"/>
                <a:gd name="connsiteY6" fmla="*/ 962661 h 1934211"/>
                <a:gd name="connsiteX7" fmla="*/ 347663 w 3981450"/>
                <a:gd name="connsiteY7" fmla="*/ 1019811 h 1934211"/>
                <a:gd name="connsiteX8" fmla="*/ 390525 w 3981450"/>
                <a:gd name="connsiteY8" fmla="*/ 1086486 h 1934211"/>
                <a:gd name="connsiteX9" fmla="*/ 409575 w 3981450"/>
                <a:gd name="connsiteY9" fmla="*/ 1119823 h 1934211"/>
                <a:gd name="connsiteX10" fmla="*/ 433388 w 3981450"/>
                <a:gd name="connsiteY10" fmla="*/ 1148398 h 1934211"/>
                <a:gd name="connsiteX11" fmla="*/ 447675 w 3981450"/>
                <a:gd name="connsiteY11" fmla="*/ 1176973 h 1934211"/>
                <a:gd name="connsiteX12" fmla="*/ 471488 w 3981450"/>
                <a:gd name="connsiteY12" fmla="*/ 1200786 h 1934211"/>
                <a:gd name="connsiteX13" fmla="*/ 490538 w 3981450"/>
                <a:gd name="connsiteY13" fmla="*/ 1229361 h 1934211"/>
                <a:gd name="connsiteX14" fmla="*/ 542925 w 3981450"/>
                <a:gd name="connsiteY14" fmla="*/ 1276986 h 1934211"/>
                <a:gd name="connsiteX15" fmla="*/ 561975 w 3981450"/>
                <a:gd name="connsiteY15" fmla="*/ 1296036 h 1934211"/>
                <a:gd name="connsiteX16" fmla="*/ 595313 w 3981450"/>
                <a:gd name="connsiteY16" fmla="*/ 1324611 h 1934211"/>
                <a:gd name="connsiteX17" fmla="*/ 652463 w 3981450"/>
                <a:gd name="connsiteY17" fmla="*/ 1376998 h 1934211"/>
                <a:gd name="connsiteX18" fmla="*/ 666750 w 3981450"/>
                <a:gd name="connsiteY18" fmla="*/ 1400811 h 1934211"/>
                <a:gd name="connsiteX19" fmla="*/ 695325 w 3981450"/>
                <a:gd name="connsiteY19" fmla="*/ 1434148 h 1934211"/>
                <a:gd name="connsiteX20" fmla="*/ 733425 w 3981450"/>
                <a:gd name="connsiteY20" fmla="*/ 1477011 h 1934211"/>
                <a:gd name="connsiteX21" fmla="*/ 771525 w 3981450"/>
                <a:gd name="connsiteY21" fmla="*/ 1500823 h 1934211"/>
                <a:gd name="connsiteX22" fmla="*/ 809625 w 3981450"/>
                <a:gd name="connsiteY22" fmla="*/ 1529398 h 1934211"/>
                <a:gd name="connsiteX23" fmla="*/ 842963 w 3981450"/>
                <a:gd name="connsiteY23" fmla="*/ 1567498 h 1934211"/>
                <a:gd name="connsiteX24" fmla="*/ 857250 w 3981450"/>
                <a:gd name="connsiteY24" fmla="*/ 1591311 h 1934211"/>
                <a:gd name="connsiteX25" fmla="*/ 885825 w 3981450"/>
                <a:gd name="connsiteY25" fmla="*/ 1634173 h 1934211"/>
                <a:gd name="connsiteX26" fmla="*/ 904875 w 3981450"/>
                <a:gd name="connsiteY26" fmla="*/ 1657986 h 1934211"/>
                <a:gd name="connsiteX27" fmla="*/ 942975 w 3981450"/>
                <a:gd name="connsiteY27" fmla="*/ 1696086 h 1934211"/>
                <a:gd name="connsiteX28" fmla="*/ 966788 w 3981450"/>
                <a:gd name="connsiteY28" fmla="*/ 1724661 h 1934211"/>
                <a:gd name="connsiteX29" fmla="*/ 990600 w 3981450"/>
                <a:gd name="connsiteY29" fmla="*/ 1734186 h 1934211"/>
                <a:gd name="connsiteX30" fmla="*/ 1019175 w 3981450"/>
                <a:gd name="connsiteY30" fmla="*/ 1762761 h 1934211"/>
                <a:gd name="connsiteX31" fmla="*/ 1042988 w 3981450"/>
                <a:gd name="connsiteY31" fmla="*/ 1786573 h 1934211"/>
                <a:gd name="connsiteX32" fmla="*/ 1071563 w 3981450"/>
                <a:gd name="connsiteY32" fmla="*/ 1800861 h 1934211"/>
                <a:gd name="connsiteX33" fmla="*/ 1109663 w 3981450"/>
                <a:gd name="connsiteY33" fmla="*/ 1829436 h 1934211"/>
                <a:gd name="connsiteX34" fmla="*/ 1157288 w 3981450"/>
                <a:gd name="connsiteY34" fmla="*/ 1877061 h 1934211"/>
                <a:gd name="connsiteX35" fmla="*/ 1181100 w 3981450"/>
                <a:gd name="connsiteY35" fmla="*/ 1905636 h 1934211"/>
                <a:gd name="connsiteX36" fmla="*/ 1195388 w 3981450"/>
                <a:gd name="connsiteY36" fmla="*/ 1915161 h 1934211"/>
                <a:gd name="connsiteX37" fmla="*/ 1219200 w 3981450"/>
                <a:gd name="connsiteY37" fmla="*/ 1934211 h 1934211"/>
                <a:gd name="connsiteX38" fmla="*/ 1233488 w 3981450"/>
                <a:gd name="connsiteY38" fmla="*/ 1915161 h 1934211"/>
                <a:gd name="connsiteX39" fmla="*/ 1252538 w 3981450"/>
                <a:gd name="connsiteY39" fmla="*/ 1877061 h 1934211"/>
                <a:gd name="connsiteX40" fmla="*/ 1266825 w 3981450"/>
                <a:gd name="connsiteY40" fmla="*/ 1867536 h 1934211"/>
                <a:gd name="connsiteX41" fmla="*/ 1281113 w 3981450"/>
                <a:gd name="connsiteY41" fmla="*/ 1853248 h 1934211"/>
                <a:gd name="connsiteX42" fmla="*/ 1309688 w 3981450"/>
                <a:gd name="connsiteY42" fmla="*/ 1838961 h 1934211"/>
                <a:gd name="connsiteX43" fmla="*/ 1347788 w 3981450"/>
                <a:gd name="connsiteY43" fmla="*/ 1810386 h 1934211"/>
                <a:gd name="connsiteX44" fmla="*/ 1390650 w 3981450"/>
                <a:gd name="connsiteY44" fmla="*/ 1781811 h 1934211"/>
                <a:gd name="connsiteX45" fmla="*/ 1414463 w 3981450"/>
                <a:gd name="connsiteY45" fmla="*/ 1772286 h 1934211"/>
                <a:gd name="connsiteX46" fmla="*/ 1504950 w 3981450"/>
                <a:gd name="connsiteY46" fmla="*/ 1753236 h 1934211"/>
                <a:gd name="connsiteX47" fmla="*/ 1647825 w 3981450"/>
                <a:gd name="connsiteY47" fmla="*/ 1734186 h 1934211"/>
                <a:gd name="connsiteX48" fmla="*/ 1685925 w 3981450"/>
                <a:gd name="connsiteY48" fmla="*/ 1719898 h 1934211"/>
                <a:gd name="connsiteX49" fmla="*/ 1743075 w 3981450"/>
                <a:gd name="connsiteY49" fmla="*/ 1710373 h 1934211"/>
                <a:gd name="connsiteX50" fmla="*/ 1833563 w 3981450"/>
                <a:gd name="connsiteY50" fmla="*/ 1691323 h 1934211"/>
                <a:gd name="connsiteX51" fmla="*/ 1862138 w 3981450"/>
                <a:gd name="connsiteY51" fmla="*/ 1672273 h 1934211"/>
                <a:gd name="connsiteX52" fmla="*/ 1895475 w 3981450"/>
                <a:gd name="connsiteY52" fmla="*/ 1667511 h 1934211"/>
                <a:gd name="connsiteX53" fmla="*/ 1919288 w 3981450"/>
                <a:gd name="connsiteY53" fmla="*/ 1657986 h 1934211"/>
                <a:gd name="connsiteX54" fmla="*/ 2043113 w 3981450"/>
                <a:gd name="connsiteY54" fmla="*/ 1653223 h 1934211"/>
                <a:gd name="connsiteX55" fmla="*/ 2314575 w 3981450"/>
                <a:gd name="connsiteY55" fmla="*/ 1677036 h 1934211"/>
                <a:gd name="connsiteX56" fmla="*/ 2371725 w 3981450"/>
                <a:gd name="connsiteY56" fmla="*/ 1681798 h 1934211"/>
                <a:gd name="connsiteX57" fmla="*/ 2414588 w 3981450"/>
                <a:gd name="connsiteY57" fmla="*/ 1696086 h 1934211"/>
                <a:gd name="connsiteX58" fmla="*/ 2509838 w 3981450"/>
                <a:gd name="connsiteY58" fmla="*/ 1715136 h 1934211"/>
                <a:gd name="connsiteX59" fmla="*/ 2543175 w 3981450"/>
                <a:gd name="connsiteY59" fmla="*/ 1729423 h 1934211"/>
                <a:gd name="connsiteX60" fmla="*/ 2586038 w 3981450"/>
                <a:gd name="connsiteY60" fmla="*/ 1743711 h 1934211"/>
                <a:gd name="connsiteX61" fmla="*/ 2657475 w 3981450"/>
                <a:gd name="connsiteY61" fmla="*/ 1791336 h 1934211"/>
                <a:gd name="connsiteX62" fmla="*/ 2709863 w 3981450"/>
                <a:gd name="connsiteY62" fmla="*/ 1824673 h 1934211"/>
                <a:gd name="connsiteX63" fmla="*/ 2738438 w 3981450"/>
                <a:gd name="connsiteY63" fmla="*/ 1848486 h 1934211"/>
                <a:gd name="connsiteX64" fmla="*/ 2786063 w 3981450"/>
                <a:gd name="connsiteY64" fmla="*/ 1805623 h 1934211"/>
                <a:gd name="connsiteX65" fmla="*/ 2805113 w 3981450"/>
                <a:gd name="connsiteY65" fmla="*/ 1767523 h 1934211"/>
                <a:gd name="connsiteX66" fmla="*/ 2824163 w 3981450"/>
                <a:gd name="connsiteY66" fmla="*/ 1757998 h 1934211"/>
                <a:gd name="connsiteX67" fmla="*/ 2862263 w 3981450"/>
                <a:gd name="connsiteY67" fmla="*/ 1729423 h 1934211"/>
                <a:gd name="connsiteX68" fmla="*/ 2876550 w 3981450"/>
                <a:gd name="connsiteY68" fmla="*/ 1719898 h 1934211"/>
                <a:gd name="connsiteX69" fmla="*/ 2900363 w 3981450"/>
                <a:gd name="connsiteY69" fmla="*/ 1700848 h 1934211"/>
                <a:gd name="connsiteX70" fmla="*/ 2933700 w 3981450"/>
                <a:gd name="connsiteY70" fmla="*/ 1657986 h 1934211"/>
                <a:gd name="connsiteX71" fmla="*/ 3005138 w 3981450"/>
                <a:gd name="connsiteY71" fmla="*/ 1596073 h 1934211"/>
                <a:gd name="connsiteX72" fmla="*/ 3052763 w 3981450"/>
                <a:gd name="connsiteY72" fmla="*/ 1553211 h 1934211"/>
                <a:gd name="connsiteX73" fmla="*/ 3071813 w 3981450"/>
                <a:gd name="connsiteY73" fmla="*/ 1519873 h 1934211"/>
                <a:gd name="connsiteX74" fmla="*/ 3095625 w 3981450"/>
                <a:gd name="connsiteY74" fmla="*/ 1491298 h 1934211"/>
                <a:gd name="connsiteX75" fmla="*/ 3128963 w 3981450"/>
                <a:gd name="connsiteY75" fmla="*/ 1448436 h 1934211"/>
                <a:gd name="connsiteX76" fmla="*/ 3152775 w 3981450"/>
                <a:gd name="connsiteY76" fmla="*/ 1419861 h 1934211"/>
                <a:gd name="connsiteX77" fmla="*/ 3209925 w 3981450"/>
                <a:gd name="connsiteY77" fmla="*/ 1329373 h 1934211"/>
                <a:gd name="connsiteX78" fmla="*/ 3262313 w 3981450"/>
                <a:gd name="connsiteY78" fmla="*/ 1276986 h 1934211"/>
                <a:gd name="connsiteX79" fmla="*/ 3357563 w 3981450"/>
                <a:gd name="connsiteY79" fmla="*/ 1215073 h 1934211"/>
                <a:gd name="connsiteX80" fmla="*/ 3395663 w 3981450"/>
                <a:gd name="connsiteY80" fmla="*/ 1191261 h 1934211"/>
                <a:gd name="connsiteX81" fmla="*/ 3419475 w 3981450"/>
                <a:gd name="connsiteY81" fmla="*/ 1167448 h 1934211"/>
                <a:gd name="connsiteX82" fmla="*/ 3486150 w 3981450"/>
                <a:gd name="connsiteY82" fmla="*/ 1105536 h 1934211"/>
                <a:gd name="connsiteX83" fmla="*/ 3543300 w 3981450"/>
                <a:gd name="connsiteY83" fmla="*/ 1048386 h 1934211"/>
                <a:gd name="connsiteX84" fmla="*/ 3652838 w 3981450"/>
                <a:gd name="connsiteY84" fmla="*/ 943611 h 1934211"/>
                <a:gd name="connsiteX85" fmla="*/ 3695700 w 3981450"/>
                <a:gd name="connsiteY85" fmla="*/ 910273 h 1934211"/>
                <a:gd name="connsiteX86" fmla="*/ 3762375 w 3981450"/>
                <a:gd name="connsiteY86" fmla="*/ 867411 h 1934211"/>
                <a:gd name="connsiteX87" fmla="*/ 3810000 w 3981450"/>
                <a:gd name="connsiteY87" fmla="*/ 819786 h 1934211"/>
                <a:gd name="connsiteX88" fmla="*/ 3862388 w 3981450"/>
                <a:gd name="connsiteY88" fmla="*/ 767398 h 1934211"/>
                <a:gd name="connsiteX89" fmla="*/ 3900488 w 3981450"/>
                <a:gd name="connsiteY89" fmla="*/ 743586 h 1934211"/>
                <a:gd name="connsiteX90" fmla="*/ 3914775 w 3981450"/>
                <a:gd name="connsiteY90" fmla="*/ 724536 h 1934211"/>
                <a:gd name="connsiteX91" fmla="*/ 3962400 w 3981450"/>
                <a:gd name="connsiteY91" fmla="*/ 691198 h 1934211"/>
                <a:gd name="connsiteX92" fmla="*/ 3971925 w 3981450"/>
                <a:gd name="connsiteY92" fmla="*/ 676911 h 1934211"/>
                <a:gd name="connsiteX93" fmla="*/ 3981450 w 3981450"/>
                <a:gd name="connsiteY93" fmla="*/ 634048 h 1934211"/>
                <a:gd name="connsiteX94" fmla="*/ 3919538 w 3981450"/>
                <a:gd name="connsiteY94" fmla="*/ 581661 h 1934211"/>
                <a:gd name="connsiteX95" fmla="*/ 3767138 w 3981450"/>
                <a:gd name="connsiteY95" fmla="*/ 519748 h 1934211"/>
                <a:gd name="connsiteX96" fmla="*/ 3729038 w 3981450"/>
                <a:gd name="connsiteY96" fmla="*/ 510223 h 1934211"/>
                <a:gd name="connsiteX97" fmla="*/ 3490913 w 3981450"/>
                <a:gd name="connsiteY97" fmla="*/ 395923 h 1934211"/>
                <a:gd name="connsiteX98" fmla="*/ 3452813 w 3981450"/>
                <a:gd name="connsiteY98" fmla="*/ 353336 h 1934211"/>
                <a:gd name="connsiteX99" fmla="*/ 3362325 w 3981450"/>
                <a:gd name="connsiteY99" fmla="*/ 288859 h 1934211"/>
                <a:gd name="connsiteX100" fmla="*/ 3162301 w 3981450"/>
                <a:gd name="connsiteY100" fmla="*/ 213208 h 1934211"/>
                <a:gd name="connsiteX101" fmla="*/ 2943226 w 3981450"/>
                <a:gd name="connsiteY101" fmla="*/ 156059 h 1934211"/>
                <a:gd name="connsiteX102" fmla="*/ 2828925 w 3981450"/>
                <a:gd name="connsiteY102" fmla="*/ 176848 h 1934211"/>
                <a:gd name="connsiteX103" fmla="*/ 2695575 w 3981450"/>
                <a:gd name="connsiteY103" fmla="*/ 148273 h 1934211"/>
                <a:gd name="connsiteX104" fmla="*/ 2414588 w 3981450"/>
                <a:gd name="connsiteY104" fmla="*/ 67311 h 1934211"/>
                <a:gd name="connsiteX105" fmla="*/ 2243138 w 3981450"/>
                <a:gd name="connsiteY105" fmla="*/ 43498 h 1934211"/>
                <a:gd name="connsiteX106" fmla="*/ 1952625 w 3981450"/>
                <a:gd name="connsiteY106" fmla="*/ 10161 h 1934211"/>
                <a:gd name="connsiteX107" fmla="*/ 1866900 w 3981450"/>
                <a:gd name="connsiteY107" fmla="*/ 5398 h 1934211"/>
                <a:gd name="connsiteX108" fmla="*/ 1704975 w 3981450"/>
                <a:gd name="connsiteY108" fmla="*/ 10161 h 1934211"/>
                <a:gd name="connsiteX109" fmla="*/ 1585913 w 3981450"/>
                <a:gd name="connsiteY109" fmla="*/ 14923 h 1934211"/>
                <a:gd name="connsiteX110" fmla="*/ 1533525 w 3981450"/>
                <a:gd name="connsiteY110" fmla="*/ 24448 h 1934211"/>
                <a:gd name="connsiteX111" fmla="*/ 1471613 w 3981450"/>
                <a:gd name="connsiteY111" fmla="*/ 33973 h 1934211"/>
                <a:gd name="connsiteX112" fmla="*/ 1428750 w 3981450"/>
                <a:gd name="connsiteY112" fmla="*/ 43498 h 1934211"/>
                <a:gd name="connsiteX113" fmla="*/ 1266825 w 3981450"/>
                <a:gd name="connsiteY113" fmla="*/ 62548 h 1934211"/>
                <a:gd name="connsiteX114" fmla="*/ 1228725 w 3981450"/>
                <a:gd name="connsiteY114" fmla="*/ 67311 h 1934211"/>
                <a:gd name="connsiteX115" fmla="*/ 1104900 w 3981450"/>
                <a:gd name="connsiteY115" fmla="*/ 86361 h 1934211"/>
                <a:gd name="connsiteX116" fmla="*/ 1047750 w 3981450"/>
                <a:gd name="connsiteY116" fmla="*/ 105411 h 1934211"/>
                <a:gd name="connsiteX117" fmla="*/ 962025 w 3981450"/>
                <a:gd name="connsiteY117" fmla="*/ 124461 h 1934211"/>
                <a:gd name="connsiteX118" fmla="*/ 909638 w 3981450"/>
                <a:gd name="connsiteY118" fmla="*/ 153036 h 1934211"/>
                <a:gd name="connsiteX119" fmla="*/ 847725 w 3981450"/>
                <a:gd name="connsiteY119" fmla="*/ 181611 h 1934211"/>
                <a:gd name="connsiteX120" fmla="*/ 704850 w 3981450"/>
                <a:gd name="connsiteY120" fmla="*/ 238761 h 1934211"/>
                <a:gd name="connsiteX121" fmla="*/ 638175 w 3981450"/>
                <a:gd name="connsiteY121" fmla="*/ 281623 h 1934211"/>
                <a:gd name="connsiteX122" fmla="*/ 600075 w 3981450"/>
                <a:gd name="connsiteY122" fmla="*/ 300673 h 1934211"/>
                <a:gd name="connsiteX123" fmla="*/ 547688 w 3981450"/>
                <a:gd name="connsiteY123" fmla="*/ 334011 h 1934211"/>
                <a:gd name="connsiteX124" fmla="*/ 500063 w 3981450"/>
                <a:gd name="connsiteY124" fmla="*/ 348298 h 1934211"/>
                <a:gd name="connsiteX125" fmla="*/ 452438 w 3981450"/>
                <a:gd name="connsiteY125" fmla="*/ 376873 h 1934211"/>
                <a:gd name="connsiteX126" fmla="*/ 361950 w 3981450"/>
                <a:gd name="connsiteY126" fmla="*/ 414973 h 1934211"/>
                <a:gd name="connsiteX127" fmla="*/ 300038 w 3981450"/>
                <a:gd name="connsiteY127" fmla="*/ 448311 h 1934211"/>
                <a:gd name="connsiteX128" fmla="*/ 266700 w 3981450"/>
                <a:gd name="connsiteY128" fmla="*/ 462598 h 1934211"/>
                <a:gd name="connsiteX129" fmla="*/ 204788 w 3981450"/>
                <a:gd name="connsiteY129" fmla="*/ 510223 h 1934211"/>
                <a:gd name="connsiteX130" fmla="*/ 171450 w 3981450"/>
                <a:gd name="connsiteY130" fmla="*/ 534036 h 1934211"/>
                <a:gd name="connsiteX131" fmla="*/ 114300 w 3981450"/>
                <a:gd name="connsiteY131" fmla="*/ 567373 h 1934211"/>
                <a:gd name="connsiteX132" fmla="*/ 61913 w 3981450"/>
                <a:gd name="connsiteY132" fmla="*/ 600711 h 1934211"/>
                <a:gd name="connsiteX133" fmla="*/ 47625 w 3981450"/>
                <a:gd name="connsiteY133" fmla="*/ 614998 h 1934211"/>
                <a:gd name="connsiteX134" fmla="*/ 28575 w 3981450"/>
                <a:gd name="connsiteY134" fmla="*/ 629286 h 1934211"/>
                <a:gd name="connsiteX135" fmla="*/ 14288 w 3981450"/>
                <a:gd name="connsiteY135" fmla="*/ 643573 h 1934211"/>
                <a:gd name="connsiteX136" fmla="*/ 0 w 3981450"/>
                <a:gd name="connsiteY136" fmla="*/ 691198 h 1934211"/>
                <a:gd name="connsiteX0" fmla="*/ 0 w 3981450"/>
                <a:gd name="connsiteY0" fmla="*/ 691198 h 1934211"/>
                <a:gd name="connsiteX1" fmla="*/ 0 w 3981450"/>
                <a:gd name="connsiteY1" fmla="*/ 691198 h 1934211"/>
                <a:gd name="connsiteX2" fmla="*/ 100013 w 3981450"/>
                <a:gd name="connsiteY2" fmla="*/ 800736 h 1934211"/>
                <a:gd name="connsiteX3" fmla="*/ 228600 w 3981450"/>
                <a:gd name="connsiteY3" fmla="*/ 895986 h 1934211"/>
                <a:gd name="connsiteX4" fmla="*/ 252413 w 3981450"/>
                <a:gd name="connsiteY4" fmla="*/ 919798 h 1934211"/>
                <a:gd name="connsiteX5" fmla="*/ 271463 w 3981450"/>
                <a:gd name="connsiteY5" fmla="*/ 934086 h 1934211"/>
                <a:gd name="connsiteX6" fmla="*/ 295275 w 3981450"/>
                <a:gd name="connsiteY6" fmla="*/ 962661 h 1934211"/>
                <a:gd name="connsiteX7" fmla="*/ 347663 w 3981450"/>
                <a:gd name="connsiteY7" fmla="*/ 1019811 h 1934211"/>
                <a:gd name="connsiteX8" fmla="*/ 390525 w 3981450"/>
                <a:gd name="connsiteY8" fmla="*/ 1086486 h 1934211"/>
                <a:gd name="connsiteX9" fmla="*/ 409575 w 3981450"/>
                <a:gd name="connsiteY9" fmla="*/ 1119823 h 1934211"/>
                <a:gd name="connsiteX10" fmla="*/ 433388 w 3981450"/>
                <a:gd name="connsiteY10" fmla="*/ 1148398 h 1934211"/>
                <a:gd name="connsiteX11" fmla="*/ 447675 w 3981450"/>
                <a:gd name="connsiteY11" fmla="*/ 1176973 h 1934211"/>
                <a:gd name="connsiteX12" fmla="*/ 471488 w 3981450"/>
                <a:gd name="connsiteY12" fmla="*/ 1200786 h 1934211"/>
                <a:gd name="connsiteX13" fmla="*/ 490538 w 3981450"/>
                <a:gd name="connsiteY13" fmla="*/ 1229361 h 1934211"/>
                <a:gd name="connsiteX14" fmla="*/ 542925 w 3981450"/>
                <a:gd name="connsiteY14" fmla="*/ 1276986 h 1934211"/>
                <a:gd name="connsiteX15" fmla="*/ 561975 w 3981450"/>
                <a:gd name="connsiteY15" fmla="*/ 1296036 h 1934211"/>
                <a:gd name="connsiteX16" fmla="*/ 595313 w 3981450"/>
                <a:gd name="connsiteY16" fmla="*/ 1324611 h 1934211"/>
                <a:gd name="connsiteX17" fmla="*/ 652463 w 3981450"/>
                <a:gd name="connsiteY17" fmla="*/ 1376998 h 1934211"/>
                <a:gd name="connsiteX18" fmla="*/ 666750 w 3981450"/>
                <a:gd name="connsiteY18" fmla="*/ 1400811 h 1934211"/>
                <a:gd name="connsiteX19" fmla="*/ 695325 w 3981450"/>
                <a:gd name="connsiteY19" fmla="*/ 1434148 h 1934211"/>
                <a:gd name="connsiteX20" fmla="*/ 733425 w 3981450"/>
                <a:gd name="connsiteY20" fmla="*/ 1477011 h 1934211"/>
                <a:gd name="connsiteX21" fmla="*/ 771525 w 3981450"/>
                <a:gd name="connsiteY21" fmla="*/ 1500823 h 1934211"/>
                <a:gd name="connsiteX22" fmla="*/ 809625 w 3981450"/>
                <a:gd name="connsiteY22" fmla="*/ 1529398 h 1934211"/>
                <a:gd name="connsiteX23" fmla="*/ 842963 w 3981450"/>
                <a:gd name="connsiteY23" fmla="*/ 1567498 h 1934211"/>
                <a:gd name="connsiteX24" fmla="*/ 857250 w 3981450"/>
                <a:gd name="connsiteY24" fmla="*/ 1591311 h 1934211"/>
                <a:gd name="connsiteX25" fmla="*/ 885825 w 3981450"/>
                <a:gd name="connsiteY25" fmla="*/ 1634173 h 1934211"/>
                <a:gd name="connsiteX26" fmla="*/ 904875 w 3981450"/>
                <a:gd name="connsiteY26" fmla="*/ 1657986 h 1934211"/>
                <a:gd name="connsiteX27" fmla="*/ 942975 w 3981450"/>
                <a:gd name="connsiteY27" fmla="*/ 1696086 h 1934211"/>
                <a:gd name="connsiteX28" fmla="*/ 966788 w 3981450"/>
                <a:gd name="connsiteY28" fmla="*/ 1724661 h 1934211"/>
                <a:gd name="connsiteX29" fmla="*/ 990600 w 3981450"/>
                <a:gd name="connsiteY29" fmla="*/ 1734186 h 1934211"/>
                <a:gd name="connsiteX30" fmla="*/ 1019175 w 3981450"/>
                <a:gd name="connsiteY30" fmla="*/ 1762761 h 1934211"/>
                <a:gd name="connsiteX31" fmla="*/ 1042988 w 3981450"/>
                <a:gd name="connsiteY31" fmla="*/ 1786573 h 1934211"/>
                <a:gd name="connsiteX32" fmla="*/ 1071563 w 3981450"/>
                <a:gd name="connsiteY32" fmla="*/ 1800861 h 1934211"/>
                <a:gd name="connsiteX33" fmla="*/ 1109663 w 3981450"/>
                <a:gd name="connsiteY33" fmla="*/ 1829436 h 1934211"/>
                <a:gd name="connsiteX34" fmla="*/ 1157288 w 3981450"/>
                <a:gd name="connsiteY34" fmla="*/ 1877061 h 1934211"/>
                <a:gd name="connsiteX35" fmla="*/ 1181100 w 3981450"/>
                <a:gd name="connsiteY35" fmla="*/ 1905636 h 1934211"/>
                <a:gd name="connsiteX36" fmla="*/ 1195388 w 3981450"/>
                <a:gd name="connsiteY36" fmla="*/ 1915161 h 1934211"/>
                <a:gd name="connsiteX37" fmla="*/ 1219200 w 3981450"/>
                <a:gd name="connsiteY37" fmla="*/ 1934211 h 1934211"/>
                <a:gd name="connsiteX38" fmla="*/ 1233488 w 3981450"/>
                <a:gd name="connsiteY38" fmla="*/ 1915161 h 1934211"/>
                <a:gd name="connsiteX39" fmla="*/ 1252538 w 3981450"/>
                <a:gd name="connsiteY39" fmla="*/ 1877061 h 1934211"/>
                <a:gd name="connsiteX40" fmla="*/ 1266825 w 3981450"/>
                <a:gd name="connsiteY40" fmla="*/ 1867536 h 1934211"/>
                <a:gd name="connsiteX41" fmla="*/ 1281113 w 3981450"/>
                <a:gd name="connsiteY41" fmla="*/ 1853248 h 1934211"/>
                <a:gd name="connsiteX42" fmla="*/ 1309688 w 3981450"/>
                <a:gd name="connsiteY42" fmla="*/ 1838961 h 1934211"/>
                <a:gd name="connsiteX43" fmla="*/ 1347788 w 3981450"/>
                <a:gd name="connsiteY43" fmla="*/ 1810386 h 1934211"/>
                <a:gd name="connsiteX44" fmla="*/ 1390650 w 3981450"/>
                <a:gd name="connsiteY44" fmla="*/ 1781811 h 1934211"/>
                <a:gd name="connsiteX45" fmla="*/ 1414463 w 3981450"/>
                <a:gd name="connsiteY45" fmla="*/ 1772286 h 1934211"/>
                <a:gd name="connsiteX46" fmla="*/ 1504950 w 3981450"/>
                <a:gd name="connsiteY46" fmla="*/ 1753236 h 1934211"/>
                <a:gd name="connsiteX47" fmla="*/ 1647825 w 3981450"/>
                <a:gd name="connsiteY47" fmla="*/ 1734186 h 1934211"/>
                <a:gd name="connsiteX48" fmla="*/ 1685925 w 3981450"/>
                <a:gd name="connsiteY48" fmla="*/ 1719898 h 1934211"/>
                <a:gd name="connsiteX49" fmla="*/ 1743075 w 3981450"/>
                <a:gd name="connsiteY49" fmla="*/ 1710373 h 1934211"/>
                <a:gd name="connsiteX50" fmla="*/ 1833563 w 3981450"/>
                <a:gd name="connsiteY50" fmla="*/ 1691323 h 1934211"/>
                <a:gd name="connsiteX51" fmla="*/ 1862138 w 3981450"/>
                <a:gd name="connsiteY51" fmla="*/ 1672273 h 1934211"/>
                <a:gd name="connsiteX52" fmla="*/ 1895475 w 3981450"/>
                <a:gd name="connsiteY52" fmla="*/ 1667511 h 1934211"/>
                <a:gd name="connsiteX53" fmla="*/ 1919288 w 3981450"/>
                <a:gd name="connsiteY53" fmla="*/ 1657986 h 1934211"/>
                <a:gd name="connsiteX54" fmla="*/ 2043113 w 3981450"/>
                <a:gd name="connsiteY54" fmla="*/ 1653223 h 1934211"/>
                <a:gd name="connsiteX55" fmla="*/ 2314575 w 3981450"/>
                <a:gd name="connsiteY55" fmla="*/ 1677036 h 1934211"/>
                <a:gd name="connsiteX56" fmla="*/ 2371725 w 3981450"/>
                <a:gd name="connsiteY56" fmla="*/ 1681798 h 1934211"/>
                <a:gd name="connsiteX57" fmla="*/ 2414588 w 3981450"/>
                <a:gd name="connsiteY57" fmla="*/ 1696086 h 1934211"/>
                <a:gd name="connsiteX58" fmla="*/ 2509838 w 3981450"/>
                <a:gd name="connsiteY58" fmla="*/ 1715136 h 1934211"/>
                <a:gd name="connsiteX59" fmla="*/ 2543175 w 3981450"/>
                <a:gd name="connsiteY59" fmla="*/ 1729423 h 1934211"/>
                <a:gd name="connsiteX60" fmla="*/ 2586038 w 3981450"/>
                <a:gd name="connsiteY60" fmla="*/ 1743711 h 1934211"/>
                <a:gd name="connsiteX61" fmla="*/ 2657475 w 3981450"/>
                <a:gd name="connsiteY61" fmla="*/ 1791336 h 1934211"/>
                <a:gd name="connsiteX62" fmla="*/ 2709863 w 3981450"/>
                <a:gd name="connsiteY62" fmla="*/ 1824673 h 1934211"/>
                <a:gd name="connsiteX63" fmla="*/ 2738438 w 3981450"/>
                <a:gd name="connsiteY63" fmla="*/ 1848486 h 1934211"/>
                <a:gd name="connsiteX64" fmla="*/ 2786063 w 3981450"/>
                <a:gd name="connsiteY64" fmla="*/ 1805623 h 1934211"/>
                <a:gd name="connsiteX65" fmla="*/ 2805113 w 3981450"/>
                <a:gd name="connsiteY65" fmla="*/ 1767523 h 1934211"/>
                <a:gd name="connsiteX66" fmla="*/ 2824163 w 3981450"/>
                <a:gd name="connsiteY66" fmla="*/ 1757998 h 1934211"/>
                <a:gd name="connsiteX67" fmla="*/ 2862263 w 3981450"/>
                <a:gd name="connsiteY67" fmla="*/ 1729423 h 1934211"/>
                <a:gd name="connsiteX68" fmla="*/ 2876550 w 3981450"/>
                <a:gd name="connsiteY68" fmla="*/ 1719898 h 1934211"/>
                <a:gd name="connsiteX69" fmla="*/ 2900363 w 3981450"/>
                <a:gd name="connsiteY69" fmla="*/ 1700848 h 1934211"/>
                <a:gd name="connsiteX70" fmla="*/ 2933700 w 3981450"/>
                <a:gd name="connsiteY70" fmla="*/ 1657986 h 1934211"/>
                <a:gd name="connsiteX71" fmla="*/ 3005138 w 3981450"/>
                <a:gd name="connsiteY71" fmla="*/ 1596073 h 1934211"/>
                <a:gd name="connsiteX72" fmla="*/ 3052763 w 3981450"/>
                <a:gd name="connsiteY72" fmla="*/ 1553211 h 1934211"/>
                <a:gd name="connsiteX73" fmla="*/ 3071813 w 3981450"/>
                <a:gd name="connsiteY73" fmla="*/ 1519873 h 1934211"/>
                <a:gd name="connsiteX74" fmla="*/ 3095625 w 3981450"/>
                <a:gd name="connsiteY74" fmla="*/ 1491298 h 1934211"/>
                <a:gd name="connsiteX75" fmla="*/ 3128963 w 3981450"/>
                <a:gd name="connsiteY75" fmla="*/ 1448436 h 1934211"/>
                <a:gd name="connsiteX76" fmla="*/ 3152775 w 3981450"/>
                <a:gd name="connsiteY76" fmla="*/ 1419861 h 1934211"/>
                <a:gd name="connsiteX77" fmla="*/ 3209925 w 3981450"/>
                <a:gd name="connsiteY77" fmla="*/ 1329373 h 1934211"/>
                <a:gd name="connsiteX78" fmla="*/ 3262313 w 3981450"/>
                <a:gd name="connsiteY78" fmla="*/ 1276986 h 1934211"/>
                <a:gd name="connsiteX79" fmla="*/ 3357563 w 3981450"/>
                <a:gd name="connsiteY79" fmla="*/ 1215073 h 1934211"/>
                <a:gd name="connsiteX80" fmla="*/ 3395663 w 3981450"/>
                <a:gd name="connsiteY80" fmla="*/ 1191261 h 1934211"/>
                <a:gd name="connsiteX81" fmla="*/ 3419475 w 3981450"/>
                <a:gd name="connsiteY81" fmla="*/ 1167448 h 1934211"/>
                <a:gd name="connsiteX82" fmla="*/ 3486150 w 3981450"/>
                <a:gd name="connsiteY82" fmla="*/ 1105536 h 1934211"/>
                <a:gd name="connsiteX83" fmla="*/ 3543300 w 3981450"/>
                <a:gd name="connsiteY83" fmla="*/ 1048386 h 1934211"/>
                <a:gd name="connsiteX84" fmla="*/ 3652838 w 3981450"/>
                <a:gd name="connsiteY84" fmla="*/ 943611 h 1934211"/>
                <a:gd name="connsiteX85" fmla="*/ 3695700 w 3981450"/>
                <a:gd name="connsiteY85" fmla="*/ 910273 h 1934211"/>
                <a:gd name="connsiteX86" fmla="*/ 3762375 w 3981450"/>
                <a:gd name="connsiteY86" fmla="*/ 867411 h 1934211"/>
                <a:gd name="connsiteX87" fmla="*/ 3810000 w 3981450"/>
                <a:gd name="connsiteY87" fmla="*/ 819786 h 1934211"/>
                <a:gd name="connsiteX88" fmla="*/ 3862388 w 3981450"/>
                <a:gd name="connsiteY88" fmla="*/ 767398 h 1934211"/>
                <a:gd name="connsiteX89" fmla="*/ 3900488 w 3981450"/>
                <a:gd name="connsiteY89" fmla="*/ 743586 h 1934211"/>
                <a:gd name="connsiteX90" fmla="*/ 3914775 w 3981450"/>
                <a:gd name="connsiteY90" fmla="*/ 724536 h 1934211"/>
                <a:gd name="connsiteX91" fmla="*/ 3962400 w 3981450"/>
                <a:gd name="connsiteY91" fmla="*/ 691198 h 1934211"/>
                <a:gd name="connsiteX92" fmla="*/ 3971925 w 3981450"/>
                <a:gd name="connsiteY92" fmla="*/ 676911 h 1934211"/>
                <a:gd name="connsiteX93" fmla="*/ 3981450 w 3981450"/>
                <a:gd name="connsiteY93" fmla="*/ 634048 h 1934211"/>
                <a:gd name="connsiteX94" fmla="*/ 3919538 w 3981450"/>
                <a:gd name="connsiteY94" fmla="*/ 581661 h 1934211"/>
                <a:gd name="connsiteX95" fmla="*/ 3767138 w 3981450"/>
                <a:gd name="connsiteY95" fmla="*/ 519748 h 1934211"/>
                <a:gd name="connsiteX96" fmla="*/ 3729038 w 3981450"/>
                <a:gd name="connsiteY96" fmla="*/ 510223 h 1934211"/>
                <a:gd name="connsiteX97" fmla="*/ 3490913 w 3981450"/>
                <a:gd name="connsiteY97" fmla="*/ 395923 h 1934211"/>
                <a:gd name="connsiteX98" fmla="*/ 3452813 w 3981450"/>
                <a:gd name="connsiteY98" fmla="*/ 353336 h 1934211"/>
                <a:gd name="connsiteX99" fmla="*/ 3362325 w 3981450"/>
                <a:gd name="connsiteY99" fmla="*/ 288859 h 1934211"/>
                <a:gd name="connsiteX100" fmla="*/ 3162301 w 3981450"/>
                <a:gd name="connsiteY100" fmla="*/ 213208 h 1934211"/>
                <a:gd name="connsiteX101" fmla="*/ 2943226 w 3981450"/>
                <a:gd name="connsiteY101" fmla="*/ 156059 h 1934211"/>
                <a:gd name="connsiteX102" fmla="*/ 2828925 w 3981450"/>
                <a:gd name="connsiteY102" fmla="*/ 176848 h 1934211"/>
                <a:gd name="connsiteX103" fmla="*/ 2695575 w 3981450"/>
                <a:gd name="connsiteY103" fmla="*/ 85444 h 1934211"/>
                <a:gd name="connsiteX104" fmla="*/ 2414588 w 3981450"/>
                <a:gd name="connsiteY104" fmla="*/ 67311 h 1934211"/>
                <a:gd name="connsiteX105" fmla="*/ 2243138 w 3981450"/>
                <a:gd name="connsiteY105" fmla="*/ 43498 h 1934211"/>
                <a:gd name="connsiteX106" fmla="*/ 1952625 w 3981450"/>
                <a:gd name="connsiteY106" fmla="*/ 10161 h 1934211"/>
                <a:gd name="connsiteX107" fmla="*/ 1866900 w 3981450"/>
                <a:gd name="connsiteY107" fmla="*/ 5398 h 1934211"/>
                <a:gd name="connsiteX108" fmla="*/ 1704975 w 3981450"/>
                <a:gd name="connsiteY108" fmla="*/ 10161 h 1934211"/>
                <a:gd name="connsiteX109" fmla="*/ 1585913 w 3981450"/>
                <a:gd name="connsiteY109" fmla="*/ 14923 h 1934211"/>
                <a:gd name="connsiteX110" fmla="*/ 1533525 w 3981450"/>
                <a:gd name="connsiteY110" fmla="*/ 24448 h 1934211"/>
                <a:gd name="connsiteX111" fmla="*/ 1471613 w 3981450"/>
                <a:gd name="connsiteY111" fmla="*/ 33973 h 1934211"/>
                <a:gd name="connsiteX112" fmla="*/ 1428750 w 3981450"/>
                <a:gd name="connsiteY112" fmla="*/ 43498 h 1934211"/>
                <a:gd name="connsiteX113" fmla="*/ 1266825 w 3981450"/>
                <a:gd name="connsiteY113" fmla="*/ 62548 h 1934211"/>
                <a:gd name="connsiteX114" fmla="*/ 1228725 w 3981450"/>
                <a:gd name="connsiteY114" fmla="*/ 67311 h 1934211"/>
                <a:gd name="connsiteX115" fmla="*/ 1104900 w 3981450"/>
                <a:gd name="connsiteY115" fmla="*/ 86361 h 1934211"/>
                <a:gd name="connsiteX116" fmla="*/ 1047750 w 3981450"/>
                <a:gd name="connsiteY116" fmla="*/ 105411 h 1934211"/>
                <a:gd name="connsiteX117" fmla="*/ 962025 w 3981450"/>
                <a:gd name="connsiteY117" fmla="*/ 124461 h 1934211"/>
                <a:gd name="connsiteX118" fmla="*/ 909638 w 3981450"/>
                <a:gd name="connsiteY118" fmla="*/ 153036 h 1934211"/>
                <a:gd name="connsiteX119" fmla="*/ 847725 w 3981450"/>
                <a:gd name="connsiteY119" fmla="*/ 181611 h 1934211"/>
                <a:gd name="connsiteX120" fmla="*/ 704850 w 3981450"/>
                <a:gd name="connsiteY120" fmla="*/ 238761 h 1934211"/>
                <a:gd name="connsiteX121" fmla="*/ 638175 w 3981450"/>
                <a:gd name="connsiteY121" fmla="*/ 281623 h 1934211"/>
                <a:gd name="connsiteX122" fmla="*/ 600075 w 3981450"/>
                <a:gd name="connsiteY122" fmla="*/ 300673 h 1934211"/>
                <a:gd name="connsiteX123" fmla="*/ 547688 w 3981450"/>
                <a:gd name="connsiteY123" fmla="*/ 334011 h 1934211"/>
                <a:gd name="connsiteX124" fmla="*/ 500063 w 3981450"/>
                <a:gd name="connsiteY124" fmla="*/ 348298 h 1934211"/>
                <a:gd name="connsiteX125" fmla="*/ 452438 w 3981450"/>
                <a:gd name="connsiteY125" fmla="*/ 376873 h 1934211"/>
                <a:gd name="connsiteX126" fmla="*/ 361950 w 3981450"/>
                <a:gd name="connsiteY126" fmla="*/ 414973 h 1934211"/>
                <a:gd name="connsiteX127" fmla="*/ 300038 w 3981450"/>
                <a:gd name="connsiteY127" fmla="*/ 448311 h 1934211"/>
                <a:gd name="connsiteX128" fmla="*/ 266700 w 3981450"/>
                <a:gd name="connsiteY128" fmla="*/ 462598 h 1934211"/>
                <a:gd name="connsiteX129" fmla="*/ 204788 w 3981450"/>
                <a:gd name="connsiteY129" fmla="*/ 510223 h 1934211"/>
                <a:gd name="connsiteX130" fmla="*/ 171450 w 3981450"/>
                <a:gd name="connsiteY130" fmla="*/ 534036 h 1934211"/>
                <a:gd name="connsiteX131" fmla="*/ 114300 w 3981450"/>
                <a:gd name="connsiteY131" fmla="*/ 567373 h 1934211"/>
                <a:gd name="connsiteX132" fmla="*/ 61913 w 3981450"/>
                <a:gd name="connsiteY132" fmla="*/ 600711 h 1934211"/>
                <a:gd name="connsiteX133" fmla="*/ 47625 w 3981450"/>
                <a:gd name="connsiteY133" fmla="*/ 614998 h 1934211"/>
                <a:gd name="connsiteX134" fmla="*/ 28575 w 3981450"/>
                <a:gd name="connsiteY134" fmla="*/ 629286 h 1934211"/>
                <a:gd name="connsiteX135" fmla="*/ 14288 w 3981450"/>
                <a:gd name="connsiteY135" fmla="*/ 643573 h 1934211"/>
                <a:gd name="connsiteX136" fmla="*/ 0 w 3981450"/>
                <a:gd name="connsiteY136" fmla="*/ 691198 h 1934211"/>
                <a:gd name="connsiteX0" fmla="*/ 0 w 3981450"/>
                <a:gd name="connsiteY0" fmla="*/ 691198 h 1934211"/>
                <a:gd name="connsiteX1" fmla="*/ 0 w 3981450"/>
                <a:gd name="connsiteY1" fmla="*/ 691198 h 1934211"/>
                <a:gd name="connsiteX2" fmla="*/ 100013 w 3981450"/>
                <a:gd name="connsiteY2" fmla="*/ 800736 h 1934211"/>
                <a:gd name="connsiteX3" fmla="*/ 228600 w 3981450"/>
                <a:gd name="connsiteY3" fmla="*/ 895986 h 1934211"/>
                <a:gd name="connsiteX4" fmla="*/ 252413 w 3981450"/>
                <a:gd name="connsiteY4" fmla="*/ 919798 h 1934211"/>
                <a:gd name="connsiteX5" fmla="*/ 271463 w 3981450"/>
                <a:gd name="connsiteY5" fmla="*/ 934086 h 1934211"/>
                <a:gd name="connsiteX6" fmla="*/ 295275 w 3981450"/>
                <a:gd name="connsiteY6" fmla="*/ 962661 h 1934211"/>
                <a:gd name="connsiteX7" fmla="*/ 347663 w 3981450"/>
                <a:gd name="connsiteY7" fmla="*/ 1019811 h 1934211"/>
                <a:gd name="connsiteX8" fmla="*/ 390525 w 3981450"/>
                <a:gd name="connsiteY8" fmla="*/ 1086486 h 1934211"/>
                <a:gd name="connsiteX9" fmla="*/ 409575 w 3981450"/>
                <a:gd name="connsiteY9" fmla="*/ 1119823 h 1934211"/>
                <a:gd name="connsiteX10" fmla="*/ 433388 w 3981450"/>
                <a:gd name="connsiteY10" fmla="*/ 1148398 h 1934211"/>
                <a:gd name="connsiteX11" fmla="*/ 447675 w 3981450"/>
                <a:gd name="connsiteY11" fmla="*/ 1176973 h 1934211"/>
                <a:gd name="connsiteX12" fmla="*/ 471488 w 3981450"/>
                <a:gd name="connsiteY12" fmla="*/ 1200786 h 1934211"/>
                <a:gd name="connsiteX13" fmla="*/ 490538 w 3981450"/>
                <a:gd name="connsiteY13" fmla="*/ 1229361 h 1934211"/>
                <a:gd name="connsiteX14" fmla="*/ 542925 w 3981450"/>
                <a:gd name="connsiteY14" fmla="*/ 1276986 h 1934211"/>
                <a:gd name="connsiteX15" fmla="*/ 561975 w 3981450"/>
                <a:gd name="connsiteY15" fmla="*/ 1296036 h 1934211"/>
                <a:gd name="connsiteX16" fmla="*/ 595313 w 3981450"/>
                <a:gd name="connsiteY16" fmla="*/ 1324611 h 1934211"/>
                <a:gd name="connsiteX17" fmla="*/ 652463 w 3981450"/>
                <a:gd name="connsiteY17" fmla="*/ 1376998 h 1934211"/>
                <a:gd name="connsiteX18" fmla="*/ 666750 w 3981450"/>
                <a:gd name="connsiteY18" fmla="*/ 1400811 h 1934211"/>
                <a:gd name="connsiteX19" fmla="*/ 695325 w 3981450"/>
                <a:gd name="connsiteY19" fmla="*/ 1434148 h 1934211"/>
                <a:gd name="connsiteX20" fmla="*/ 733425 w 3981450"/>
                <a:gd name="connsiteY20" fmla="*/ 1477011 h 1934211"/>
                <a:gd name="connsiteX21" fmla="*/ 771525 w 3981450"/>
                <a:gd name="connsiteY21" fmla="*/ 1500823 h 1934211"/>
                <a:gd name="connsiteX22" fmla="*/ 809625 w 3981450"/>
                <a:gd name="connsiteY22" fmla="*/ 1529398 h 1934211"/>
                <a:gd name="connsiteX23" fmla="*/ 842963 w 3981450"/>
                <a:gd name="connsiteY23" fmla="*/ 1567498 h 1934211"/>
                <a:gd name="connsiteX24" fmla="*/ 857250 w 3981450"/>
                <a:gd name="connsiteY24" fmla="*/ 1591311 h 1934211"/>
                <a:gd name="connsiteX25" fmla="*/ 885825 w 3981450"/>
                <a:gd name="connsiteY25" fmla="*/ 1634173 h 1934211"/>
                <a:gd name="connsiteX26" fmla="*/ 904875 w 3981450"/>
                <a:gd name="connsiteY26" fmla="*/ 1657986 h 1934211"/>
                <a:gd name="connsiteX27" fmla="*/ 942975 w 3981450"/>
                <a:gd name="connsiteY27" fmla="*/ 1696086 h 1934211"/>
                <a:gd name="connsiteX28" fmla="*/ 966788 w 3981450"/>
                <a:gd name="connsiteY28" fmla="*/ 1724661 h 1934211"/>
                <a:gd name="connsiteX29" fmla="*/ 990600 w 3981450"/>
                <a:gd name="connsiteY29" fmla="*/ 1734186 h 1934211"/>
                <a:gd name="connsiteX30" fmla="*/ 1019175 w 3981450"/>
                <a:gd name="connsiteY30" fmla="*/ 1762761 h 1934211"/>
                <a:gd name="connsiteX31" fmla="*/ 1042988 w 3981450"/>
                <a:gd name="connsiteY31" fmla="*/ 1786573 h 1934211"/>
                <a:gd name="connsiteX32" fmla="*/ 1071563 w 3981450"/>
                <a:gd name="connsiteY32" fmla="*/ 1800861 h 1934211"/>
                <a:gd name="connsiteX33" fmla="*/ 1109663 w 3981450"/>
                <a:gd name="connsiteY33" fmla="*/ 1829436 h 1934211"/>
                <a:gd name="connsiteX34" fmla="*/ 1157288 w 3981450"/>
                <a:gd name="connsiteY34" fmla="*/ 1877061 h 1934211"/>
                <a:gd name="connsiteX35" fmla="*/ 1181100 w 3981450"/>
                <a:gd name="connsiteY35" fmla="*/ 1905636 h 1934211"/>
                <a:gd name="connsiteX36" fmla="*/ 1195388 w 3981450"/>
                <a:gd name="connsiteY36" fmla="*/ 1915161 h 1934211"/>
                <a:gd name="connsiteX37" fmla="*/ 1219200 w 3981450"/>
                <a:gd name="connsiteY37" fmla="*/ 1934211 h 1934211"/>
                <a:gd name="connsiteX38" fmla="*/ 1233488 w 3981450"/>
                <a:gd name="connsiteY38" fmla="*/ 1915161 h 1934211"/>
                <a:gd name="connsiteX39" fmla="*/ 1252538 w 3981450"/>
                <a:gd name="connsiteY39" fmla="*/ 1877061 h 1934211"/>
                <a:gd name="connsiteX40" fmla="*/ 1266825 w 3981450"/>
                <a:gd name="connsiteY40" fmla="*/ 1867536 h 1934211"/>
                <a:gd name="connsiteX41" fmla="*/ 1281113 w 3981450"/>
                <a:gd name="connsiteY41" fmla="*/ 1853248 h 1934211"/>
                <a:gd name="connsiteX42" fmla="*/ 1309688 w 3981450"/>
                <a:gd name="connsiteY42" fmla="*/ 1838961 h 1934211"/>
                <a:gd name="connsiteX43" fmla="*/ 1347788 w 3981450"/>
                <a:gd name="connsiteY43" fmla="*/ 1810386 h 1934211"/>
                <a:gd name="connsiteX44" fmla="*/ 1390650 w 3981450"/>
                <a:gd name="connsiteY44" fmla="*/ 1781811 h 1934211"/>
                <a:gd name="connsiteX45" fmla="*/ 1414463 w 3981450"/>
                <a:gd name="connsiteY45" fmla="*/ 1772286 h 1934211"/>
                <a:gd name="connsiteX46" fmla="*/ 1504950 w 3981450"/>
                <a:gd name="connsiteY46" fmla="*/ 1753236 h 1934211"/>
                <a:gd name="connsiteX47" fmla="*/ 1647825 w 3981450"/>
                <a:gd name="connsiteY47" fmla="*/ 1734186 h 1934211"/>
                <a:gd name="connsiteX48" fmla="*/ 1685925 w 3981450"/>
                <a:gd name="connsiteY48" fmla="*/ 1719898 h 1934211"/>
                <a:gd name="connsiteX49" fmla="*/ 1743075 w 3981450"/>
                <a:gd name="connsiteY49" fmla="*/ 1710373 h 1934211"/>
                <a:gd name="connsiteX50" fmla="*/ 1833563 w 3981450"/>
                <a:gd name="connsiteY50" fmla="*/ 1691323 h 1934211"/>
                <a:gd name="connsiteX51" fmla="*/ 1862138 w 3981450"/>
                <a:gd name="connsiteY51" fmla="*/ 1672273 h 1934211"/>
                <a:gd name="connsiteX52" fmla="*/ 1895475 w 3981450"/>
                <a:gd name="connsiteY52" fmla="*/ 1667511 h 1934211"/>
                <a:gd name="connsiteX53" fmla="*/ 1919288 w 3981450"/>
                <a:gd name="connsiteY53" fmla="*/ 1657986 h 1934211"/>
                <a:gd name="connsiteX54" fmla="*/ 2043113 w 3981450"/>
                <a:gd name="connsiteY54" fmla="*/ 1653223 h 1934211"/>
                <a:gd name="connsiteX55" fmla="*/ 2314575 w 3981450"/>
                <a:gd name="connsiteY55" fmla="*/ 1677036 h 1934211"/>
                <a:gd name="connsiteX56" fmla="*/ 2371725 w 3981450"/>
                <a:gd name="connsiteY56" fmla="*/ 1681798 h 1934211"/>
                <a:gd name="connsiteX57" fmla="*/ 2414588 w 3981450"/>
                <a:gd name="connsiteY57" fmla="*/ 1696086 h 1934211"/>
                <a:gd name="connsiteX58" fmla="*/ 2509838 w 3981450"/>
                <a:gd name="connsiteY58" fmla="*/ 1715136 h 1934211"/>
                <a:gd name="connsiteX59" fmla="*/ 2543175 w 3981450"/>
                <a:gd name="connsiteY59" fmla="*/ 1729423 h 1934211"/>
                <a:gd name="connsiteX60" fmla="*/ 2586038 w 3981450"/>
                <a:gd name="connsiteY60" fmla="*/ 1743711 h 1934211"/>
                <a:gd name="connsiteX61" fmla="*/ 2657475 w 3981450"/>
                <a:gd name="connsiteY61" fmla="*/ 1791336 h 1934211"/>
                <a:gd name="connsiteX62" fmla="*/ 2709863 w 3981450"/>
                <a:gd name="connsiteY62" fmla="*/ 1824673 h 1934211"/>
                <a:gd name="connsiteX63" fmla="*/ 2738438 w 3981450"/>
                <a:gd name="connsiteY63" fmla="*/ 1848486 h 1934211"/>
                <a:gd name="connsiteX64" fmla="*/ 2786063 w 3981450"/>
                <a:gd name="connsiteY64" fmla="*/ 1805623 h 1934211"/>
                <a:gd name="connsiteX65" fmla="*/ 2805113 w 3981450"/>
                <a:gd name="connsiteY65" fmla="*/ 1767523 h 1934211"/>
                <a:gd name="connsiteX66" fmla="*/ 2824163 w 3981450"/>
                <a:gd name="connsiteY66" fmla="*/ 1757998 h 1934211"/>
                <a:gd name="connsiteX67" fmla="*/ 2862263 w 3981450"/>
                <a:gd name="connsiteY67" fmla="*/ 1729423 h 1934211"/>
                <a:gd name="connsiteX68" fmla="*/ 2876550 w 3981450"/>
                <a:gd name="connsiteY68" fmla="*/ 1719898 h 1934211"/>
                <a:gd name="connsiteX69" fmla="*/ 2900363 w 3981450"/>
                <a:gd name="connsiteY69" fmla="*/ 1700848 h 1934211"/>
                <a:gd name="connsiteX70" fmla="*/ 2933700 w 3981450"/>
                <a:gd name="connsiteY70" fmla="*/ 1657986 h 1934211"/>
                <a:gd name="connsiteX71" fmla="*/ 3005138 w 3981450"/>
                <a:gd name="connsiteY71" fmla="*/ 1596073 h 1934211"/>
                <a:gd name="connsiteX72" fmla="*/ 3052763 w 3981450"/>
                <a:gd name="connsiteY72" fmla="*/ 1553211 h 1934211"/>
                <a:gd name="connsiteX73" fmla="*/ 3071813 w 3981450"/>
                <a:gd name="connsiteY73" fmla="*/ 1519873 h 1934211"/>
                <a:gd name="connsiteX74" fmla="*/ 3095625 w 3981450"/>
                <a:gd name="connsiteY74" fmla="*/ 1491298 h 1934211"/>
                <a:gd name="connsiteX75" fmla="*/ 3128963 w 3981450"/>
                <a:gd name="connsiteY75" fmla="*/ 1448436 h 1934211"/>
                <a:gd name="connsiteX76" fmla="*/ 3152775 w 3981450"/>
                <a:gd name="connsiteY76" fmla="*/ 1419861 h 1934211"/>
                <a:gd name="connsiteX77" fmla="*/ 3209925 w 3981450"/>
                <a:gd name="connsiteY77" fmla="*/ 1329373 h 1934211"/>
                <a:gd name="connsiteX78" fmla="*/ 3262313 w 3981450"/>
                <a:gd name="connsiteY78" fmla="*/ 1276986 h 1934211"/>
                <a:gd name="connsiteX79" fmla="*/ 3357563 w 3981450"/>
                <a:gd name="connsiteY79" fmla="*/ 1215073 h 1934211"/>
                <a:gd name="connsiteX80" fmla="*/ 3395663 w 3981450"/>
                <a:gd name="connsiteY80" fmla="*/ 1191261 h 1934211"/>
                <a:gd name="connsiteX81" fmla="*/ 3419475 w 3981450"/>
                <a:gd name="connsiteY81" fmla="*/ 1167448 h 1934211"/>
                <a:gd name="connsiteX82" fmla="*/ 3486150 w 3981450"/>
                <a:gd name="connsiteY82" fmla="*/ 1105536 h 1934211"/>
                <a:gd name="connsiteX83" fmla="*/ 3543300 w 3981450"/>
                <a:gd name="connsiteY83" fmla="*/ 1048386 h 1934211"/>
                <a:gd name="connsiteX84" fmla="*/ 3652838 w 3981450"/>
                <a:gd name="connsiteY84" fmla="*/ 943611 h 1934211"/>
                <a:gd name="connsiteX85" fmla="*/ 3695700 w 3981450"/>
                <a:gd name="connsiteY85" fmla="*/ 910273 h 1934211"/>
                <a:gd name="connsiteX86" fmla="*/ 3762375 w 3981450"/>
                <a:gd name="connsiteY86" fmla="*/ 867411 h 1934211"/>
                <a:gd name="connsiteX87" fmla="*/ 3810000 w 3981450"/>
                <a:gd name="connsiteY87" fmla="*/ 819786 h 1934211"/>
                <a:gd name="connsiteX88" fmla="*/ 3862388 w 3981450"/>
                <a:gd name="connsiteY88" fmla="*/ 767398 h 1934211"/>
                <a:gd name="connsiteX89" fmla="*/ 3900488 w 3981450"/>
                <a:gd name="connsiteY89" fmla="*/ 743586 h 1934211"/>
                <a:gd name="connsiteX90" fmla="*/ 3914775 w 3981450"/>
                <a:gd name="connsiteY90" fmla="*/ 724536 h 1934211"/>
                <a:gd name="connsiteX91" fmla="*/ 3962400 w 3981450"/>
                <a:gd name="connsiteY91" fmla="*/ 691198 h 1934211"/>
                <a:gd name="connsiteX92" fmla="*/ 3971925 w 3981450"/>
                <a:gd name="connsiteY92" fmla="*/ 676911 h 1934211"/>
                <a:gd name="connsiteX93" fmla="*/ 3981450 w 3981450"/>
                <a:gd name="connsiteY93" fmla="*/ 634048 h 1934211"/>
                <a:gd name="connsiteX94" fmla="*/ 3919538 w 3981450"/>
                <a:gd name="connsiteY94" fmla="*/ 581661 h 1934211"/>
                <a:gd name="connsiteX95" fmla="*/ 3767138 w 3981450"/>
                <a:gd name="connsiteY95" fmla="*/ 519748 h 1934211"/>
                <a:gd name="connsiteX96" fmla="*/ 3729038 w 3981450"/>
                <a:gd name="connsiteY96" fmla="*/ 510223 h 1934211"/>
                <a:gd name="connsiteX97" fmla="*/ 3490913 w 3981450"/>
                <a:gd name="connsiteY97" fmla="*/ 395923 h 1934211"/>
                <a:gd name="connsiteX98" fmla="*/ 3452813 w 3981450"/>
                <a:gd name="connsiteY98" fmla="*/ 353336 h 1934211"/>
                <a:gd name="connsiteX99" fmla="*/ 3362325 w 3981450"/>
                <a:gd name="connsiteY99" fmla="*/ 288859 h 1934211"/>
                <a:gd name="connsiteX100" fmla="*/ 3162301 w 3981450"/>
                <a:gd name="connsiteY100" fmla="*/ 213208 h 1934211"/>
                <a:gd name="connsiteX101" fmla="*/ 2943226 w 3981450"/>
                <a:gd name="connsiteY101" fmla="*/ 156059 h 1934211"/>
                <a:gd name="connsiteX102" fmla="*/ 2838450 w 3981450"/>
                <a:gd name="connsiteY102" fmla="*/ 118507 h 1934211"/>
                <a:gd name="connsiteX103" fmla="*/ 2695575 w 3981450"/>
                <a:gd name="connsiteY103" fmla="*/ 85444 h 1934211"/>
                <a:gd name="connsiteX104" fmla="*/ 2414588 w 3981450"/>
                <a:gd name="connsiteY104" fmla="*/ 67311 h 1934211"/>
                <a:gd name="connsiteX105" fmla="*/ 2243138 w 3981450"/>
                <a:gd name="connsiteY105" fmla="*/ 43498 h 1934211"/>
                <a:gd name="connsiteX106" fmla="*/ 1952625 w 3981450"/>
                <a:gd name="connsiteY106" fmla="*/ 10161 h 1934211"/>
                <a:gd name="connsiteX107" fmla="*/ 1866900 w 3981450"/>
                <a:gd name="connsiteY107" fmla="*/ 5398 h 1934211"/>
                <a:gd name="connsiteX108" fmla="*/ 1704975 w 3981450"/>
                <a:gd name="connsiteY108" fmla="*/ 10161 h 1934211"/>
                <a:gd name="connsiteX109" fmla="*/ 1585913 w 3981450"/>
                <a:gd name="connsiteY109" fmla="*/ 14923 h 1934211"/>
                <a:gd name="connsiteX110" fmla="*/ 1533525 w 3981450"/>
                <a:gd name="connsiteY110" fmla="*/ 24448 h 1934211"/>
                <a:gd name="connsiteX111" fmla="*/ 1471613 w 3981450"/>
                <a:gd name="connsiteY111" fmla="*/ 33973 h 1934211"/>
                <a:gd name="connsiteX112" fmla="*/ 1428750 w 3981450"/>
                <a:gd name="connsiteY112" fmla="*/ 43498 h 1934211"/>
                <a:gd name="connsiteX113" fmla="*/ 1266825 w 3981450"/>
                <a:gd name="connsiteY113" fmla="*/ 62548 h 1934211"/>
                <a:gd name="connsiteX114" fmla="*/ 1228725 w 3981450"/>
                <a:gd name="connsiteY114" fmla="*/ 67311 h 1934211"/>
                <a:gd name="connsiteX115" fmla="*/ 1104900 w 3981450"/>
                <a:gd name="connsiteY115" fmla="*/ 86361 h 1934211"/>
                <a:gd name="connsiteX116" fmla="*/ 1047750 w 3981450"/>
                <a:gd name="connsiteY116" fmla="*/ 105411 h 1934211"/>
                <a:gd name="connsiteX117" fmla="*/ 962025 w 3981450"/>
                <a:gd name="connsiteY117" fmla="*/ 124461 h 1934211"/>
                <a:gd name="connsiteX118" fmla="*/ 909638 w 3981450"/>
                <a:gd name="connsiteY118" fmla="*/ 153036 h 1934211"/>
                <a:gd name="connsiteX119" fmla="*/ 847725 w 3981450"/>
                <a:gd name="connsiteY119" fmla="*/ 181611 h 1934211"/>
                <a:gd name="connsiteX120" fmla="*/ 704850 w 3981450"/>
                <a:gd name="connsiteY120" fmla="*/ 238761 h 1934211"/>
                <a:gd name="connsiteX121" fmla="*/ 638175 w 3981450"/>
                <a:gd name="connsiteY121" fmla="*/ 281623 h 1934211"/>
                <a:gd name="connsiteX122" fmla="*/ 600075 w 3981450"/>
                <a:gd name="connsiteY122" fmla="*/ 300673 h 1934211"/>
                <a:gd name="connsiteX123" fmla="*/ 547688 w 3981450"/>
                <a:gd name="connsiteY123" fmla="*/ 334011 h 1934211"/>
                <a:gd name="connsiteX124" fmla="*/ 500063 w 3981450"/>
                <a:gd name="connsiteY124" fmla="*/ 348298 h 1934211"/>
                <a:gd name="connsiteX125" fmla="*/ 452438 w 3981450"/>
                <a:gd name="connsiteY125" fmla="*/ 376873 h 1934211"/>
                <a:gd name="connsiteX126" fmla="*/ 361950 w 3981450"/>
                <a:gd name="connsiteY126" fmla="*/ 414973 h 1934211"/>
                <a:gd name="connsiteX127" fmla="*/ 300038 w 3981450"/>
                <a:gd name="connsiteY127" fmla="*/ 448311 h 1934211"/>
                <a:gd name="connsiteX128" fmla="*/ 266700 w 3981450"/>
                <a:gd name="connsiteY128" fmla="*/ 462598 h 1934211"/>
                <a:gd name="connsiteX129" fmla="*/ 204788 w 3981450"/>
                <a:gd name="connsiteY129" fmla="*/ 510223 h 1934211"/>
                <a:gd name="connsiteX130" fmla="*/ 171450 w 3981450"/>
                <a:gd name="connsiteY130" fmla="*/ 534036 h 1934211"/>
                <a:gd name="connsiteX131" fmla="*/ 114300 w 3981450"/>
                <a:gd name="connsiteY131" fmla="*/ 567373 h 1934211"/>
                <a:gd name="connsiteX132" fmla="*/ 61913 w 3981450"/>
                <a:gd name="connsiteY132" fmla="*/ 600711 h 1934211"/>
                <a:gd name="connsiteX133" fmla="*/ 47625 w 3981450"/>
                <a:gd name="connsiteY133" fmla="*/ 614998 h 1934211"/>
                <a:gd name="connsiteX134" fmla="*/ 28575 w 3981450"/>
                <a:gd name="connsiteY134" fmla="*/ 629286 h 1934211"/>
                <a:gd name="connsiteX135" fmla="*/ 14288 w 3981450"/>
                <a:gd name="connsiteY135" fmla="*/ 643573 h 1934211"/>
                <a:gd name="connsiteX136" fmla="*/ 0 w 3981450"/>
                <a:gd name="connsiteY136" fmla="*/ 691198 h 1934211"/>
                <a:gd name="connsiteX0" fmla="*/ 0 w 3981450"/>
                <a:gd name="connsiteY0" fmla="*/ 712616 h 1955629"/>
                <a:gd name="connsiteX1" fmla="*/ 0 w 3981450"/>
                <a:gd name="connsiteY1" fmla="*/ 712616 h 1955629"/>
                <a:gd name="connsiteX2" fmla="*/ 100013 w 3981450"/>
                <a:gd name="connsiteY2" fmla="*/ 822154 h 1955629"/>
                <a:gd name="connsiteX3" fmla="*/ 228600 w 3981450"/>
                <a:gd name="connsiteY3" fmla="*/ 917404 h 1955629"/>
                <a:gd name="connsiteX4" fmla="*/ 252413 w 3981450"/>
                <a:gd name="connsiteY4" fmla="*/ 941216 h 1955629"/>
                <a:gd name="connsiteX5" fmla="*/ 271463 w 3981450"/>
                <a:gd name="connsiteY5" fmla="*/ 955504 h 1955629"/>
                <a:gd name="connsiteX6" fmla="*/ 295275 w 3981450"/>
                <a:gd name="connsiteY6" fmla="*/ 984079 h 1955629"/>
                <a:gd name="connsiteX7" fmla="*/ 347663 w 3981450"/>
                <a:gd name="connsiteY7" fmla="*/ 1041229 h 1955629"/>
                <a:gd name="connsiteX8" fmla="*/ 390525 w 3981450"/>
                <a:gd name="connsiteY8" fmla="*/ 1107904 h 1955629"/>
                <a:gd name="connsiteX9" fmla="*/ 409575 w 3981450"/>
                <a:gd name="connsiteY9" fmla="*/ 1141241 h 1955629"/>
                <a:gd name="connsiteX10" fmla="*/ 433388 w 3981450"/>
                <a:gd name="connsiteY10" fmla="*/ 1169816 h 1955629"/>
                <a:gd name="connsiteX11" fmla="*/ 447675 w 3981450"/>
                <a:gd name="connsiteY11" fmla="*/ 1198391 h 1955629"/>
                <a:gd name="connsiteX12" fmla="*/ 471488 w 3981450"/>
                <a:gd name="connsiteY12" fmla="*/ 1222204 h 1955629"/>
                <a:gd name="connsiteX13" fmla="*/ 490538 w 3981450"/>
                <a:gd name="connsiteY13" fmla="*/ 1250779 h 1955629"/>
                <a:gd name="connsiteX14" fmla="*/ 542925 w 3981450"/>
                <a:gd name="connsiteY14" fmla="*/ 1298404 h 1955629"/>
                <a:gd name="connsiteX15" fmla="*/ 561975 w 3981450"/>
                <a:gd name="connsiteY15" fmla="*/ 1317454 h 1955629"/>
                <a:gd name="connsiteX16" fmla="*/ 595313 w 3981450"/>
                <a:gd name="connsiteY16" fmla="*/ 1346029 h 1955629"/>
                <a:gd name="connsiteX17" fmla="*/ 652463 w 3981450"/>
                <a:gd name="connsiteY17" fmla="*/ 1398416 h 1955629"/>
                <a:gd name="connsiteX18" fmla="*/ 666750 w 3981450"/>
                <a:gd name="connsiteY18" fmla="*/ 1422229 h 1955629"/>
                <a:gd name="connsiteX19" fmla="*/ 695325 w 3981450"/>
                <a:gd name="connsiteY19" fmla="*/ 1455566 h 1955629"/>
                <a:gd name="connsiteX20" fmla="*/ 733425 w 3981450"/>
                <a:gd name="connsiteY20" fmla="*/ 1498429 h 1955629"/>
                <a:gd name="connsiteX21" fmla="*/ 771525 w 3981450"/>
                <a:gd name="connsiteY21" fmla="*/ 1522241 h 1955629"/>
                <a:gd name="connsiteX22" fmla="*/ 809625 w 3981450"/>
                <a:gd name="connsiteY22" fmla="*/ 1550816 h 1955629"/>
                <a:gd name="connsiteX23" fmla="*/ 842963 w 3981450"/>
                <a:gd name="connsiteY23" fmla="*/ 1588916 h 1955629"/>
                <a:gd name="connsiteX24" fmla="*/ 857250 w 3981450"/>
                <a:gd name="connsiteY24" fmla="*/ 1612729 h 1955629"/>
                <a:gd name="connsiteX25" fmla="*/ 885825 w 3981450"/>
                <a:gd name="connsiteY25" fmla="*/ 1655591 h 1955629"/>
                <a:gd name="connsiteX26" fmla="*/ 904875 w 3981450"/>
                <a:gd name="connsiteY26" fmla="*/ 1679404 h 1955629"/>
                <a:gd name="connsiteX27" fmla="*/ 942975 w 3981450"/>
                <a:gd name="connsiteY27" fmla="*/ 1717504 h 1955629"/>
                <a:gd name="connsiteX28" fmla="*/ 966788 w 3981450"/>
                <a:gd name="connsiteY28" fmla="*/ 1746079 h 1955629"/>
                <a:gd name="connsiteX29" fmla="*/ 990600 w 3981450"/>
                <a:gd name="connsiteY29" fmla="*/ 1755604 h 1955629"/>
                <a:gd name="connsiteX30" fmla="*/ 1019175 w 3981450"/>
                <a:gd name="connsiteY30" fmla="*/ 1784179 h 1955629"/>
                <a:gd name="connsiteX31" fmla="*/ 1042988 w 3981450"/>
                <a:gd name="connsiteY31" fmla="*/ 1807991 h 1955629"/>
                <a:gd name="connsiteX32" fmla="*/ 1071563 w 3981450"/>
                <a:gd name="connsiteY32" fmla="*/ 1822279 h 1955629"/>
                <a:gd name="connsiteX33" fmla="*/ 1109663 w 3981450"/>
                <a:gd name="connsiteY33" fmla="*/ 1850854 h 1955629"/>
                <a:gd name="connsiteX34" fmla="*/ 1157288 w 3981450"/>
                <a:gd name="connsiteY34" fmla="*/ 1898479 h 1955629"/>
                <a:gd name="connsiteX35" fmla="*/ 1181100 w 3981450"/>
                <a:gd name="connsiteY35" fmla="*/ 1927054 h 1955629"/>
                <a:gd name="connsiteX36" fmla="*/ 1195388 w 3981450"/>
                <a:gd name="connsiteY36" fmla="*/ 1936579 h 1955629"/>
                <a:gd name="connsiteX37" fmla="*/ 1219200 w 3981450"/>
                <a:gd name="connsiteY37" fmla="*/ 1955629 h 1955629"/>
                <a:gd name="connsiteX38" fmla="*/ 1233488 w 3981450"/>
                <a:gd name="connsiteY38" fmla="*/ 1936579 h 1955629"/>
                <a:gd name="connsiteX39" fmla="*/ 1252538 w 3981450"/>
                <a:gd name="connsiteY39" fmla="*/ 1898479 h 1955629"/>
                <a:gd name="connsiteX40" fmla="*/ 1266825 w 3981450"/>
                <a:gd name="connsiteY40" fmla="*/ 1888954 h 1955629"/>
                <a:gd name="connsiteX41" fmla="*/ 1281113 w 3981450"/>
                <a:gd name="connsiteY41" fmla="*/ 1874666 h 1955629"/>
                <a:gd name="connsiteX42" fmla="*/ 1309688 w 3981450"/>
                <a:gd name="connsiteY42" fmla="*/ 1860379 h 1955629"/>
                <a:gd name="connsiteX43" fmla="*/ 1347788 w 3981450"/>
                <a:gd name="connsiteY43" fmla="*/ 1831804 h 1955629"/>
                <a:gd name="connsiteX44" fmla="*/ 1390650 w 3981450"/>
                <a:gd name="connsiteY44" fmla="*/ 1803229 h 1955629"/>
                <a:gd name="connsiteX45" fmla="*/ 1414463 w 3981450"/>
                <a:gd name="connsiteY45" fmla="*/ 1793704 h 1955629"/>
                <a:gd name="connsiteX46" fmla="*/ 1504950 w 3981450"/>
                <a:gd name="connsiteY46" fmla="*/ 1774654 h 1955629"/>
                <a:gd name="connsiteX47" fmla="*/ 1647825 w 3981450"/>
                <a:gd name="connsiteY47" fmla="*/ 1755604 h 1955629"/>
                <a:gd name="connsiteX48" fmla="*/ 1685925 w 3981450"/>
                <a:gd name="connsiteY48" fmla="*/ 1741316 h 1955629"/>
                <a:gd name="connsiteX49" fmla="*/ 1743075 w 3981450"/>
                <a:gd name="connsiteY49" fmla="*/ 1731791 h 1955629"/>
                <a:gd name="connsiteX50" fmla="*/ 1833563 w 3981450"/>
                <a:gd name="connsiteY50" fmla="*/ 1712741 h 1955629"/>
                <a:gd name="connsiteX51" fmla="*/ 1862138 w 3981450"/>
                <a:gd name="connsiteY51" fmla="*/ 1693691 h 1955629"/>
                <a:gd name="connsiteX52" fmla="*/ 1895475 w 3981450"/>
                <a:gd name="connsiteY52" fmla="*/ 1688929 h 1955629"/>
                <a:gd name="connsiteX53" fmla="*/ 1919288 w 3981450"/>
                <a:gd name="connsiteY53" fmla="*/ 1679404 h 1955629"/>
                <a:gd name="connsiteX54" fmla="*/ 2043113 w 3981450"/>
                <a:gd name="connsiteY54" fmla="*/ 1674641 h 1955629"/>
                <a:gd name="connsiteX55" fmla="*/ 2314575 w 3981450"/>
                <a:gd name="connsiteY55" fmla="*/ 1698454 h 1955629"/>
                <a:gd name="connsiteX56" fmla="*/ 2371725 w 3981450"/>
                <a:gd name="connsiteY56" fmla="*/ 1703216 h 1955629"/>
                <a:gd name="connsiteX57" fmla="*/ 2414588 w 3981450"/>
                <a:gd name="connsiteY57" fmla="*/ 1717504 h 1955629"/>
                <a:gd name="connsiteX58" fmla="*/ 2509838 w 3981450"/>
                <a:gd name="connsiteY58" fmla="*/ 1736554 h 1955629"/>
                <a:gd name="connsiteX59" fmla="*/ 2543175 w 3981450"/>
                <a:gd name="connsiteY59" fmla="*/ 1750841 h 1955629"/>
                <a:gd name="connsiteX60" fmla="*/ 2586038 w 3981450"/>
                <a:gd name="connsiteY60" fmla="*/ 1765129 h 1955629"/>
                <a:gd name="connsiteX61" fmla="*/ 2657475 w 3981450"/>
                <a:gd name="connsiteY61" fmla="*/ 1812754 h 1955629"/>
                <a:gd name="connsiteX62" fmla="*/ 2709863 w 3981450"/>
                <a:gd name="connsiteY62" fmla="*/ 1846091 h 1955629"/>
                <a:gd name="connsiteX63" fmla="*/ 2738438 w 3981450"/>
                <a:gd name="connsiteY63" fmla="*/ 1869904 h 1955629"/>
                <a:gd name="connsiteX64" fmla="*/ 2786063 w 3981450"/>
                <a:gd name="connsiteY64" fmla="*/ 1827041 h 1955629"/>
                <a:gd name="connsiteX65" fmla="*/ 2805113 w 3981450"/>
                <a:gd name="connsiteY65" fmla="*/ 1788941 h 1955629"/>
                <a:gd name="connsiteX66" fmla="*/ 2824163 w 3981450"/>
                <a:gd name="connsiteY66" fmla="*/ 1779416 h 1955629"/>
                <a:gd name="connsiteX67" fmla="*/ 2862263 w 3981450"/>
                <a:gd name="connsiteY67" fmla="*/ 1750841 h 1955629"/>
                <a:gd name="connsiteX68" fmla="*/ 2876550 w 3981450"/>
                <a:gd name="connsiteY68" fmla="*/ 1741316 h 1955629"/>
                <a:gd name="connsiteX69" fmla="*/ 2900363 w 3981450"/>
                <a:gd name="connsiteY69" fmla="*/ 1722266 h 1955629"/>
                <a:gd name="connsiteX70" fmla="*/ 2933700 w 3981450"/>
                <a:gd name="connsiteY70" fmla="*/ 1679404 h 1955629"/>
                <a:gd name="connsiteX71" fmla="*/ 3005138 w 3981450"/>
                <a:gd name="connsiteY71" fmla="*/ 1617491 h 1955629"/>
                <a:gd name="connsiteX72" fmla="*/ 3052763 w 3981450"/>
                <a:gd name="connsiteY72" fmla="*/ 1574629 h 1955629"/>
                <a:gd name="connsiteX73" fmla="*/ 3071813 w 3981450"/>
                <a:gd name="connsiteY73" fmla="*/ 1541291 h 1955629"/>
                <a:gd name="connsiteX74" fmla="*/ 3095625 w 3981450"/>
                <a:gd name="connsiteY74" fmla="*/ 1512716 h 1955629"/>
                <a:gd name="connsiteX75" fmla="*/ 3128963 w 3981450"/>
                <a:gd name="connsiteY75" fmla="*/ 1469854 h 1955629"/>
                <a:gd name="connsiteX76" fmla="*/ 3152775 w 3981450"/>
                <a:gd name="connsiteY76" fmla="*/ 1441279 h 1955629"/>
                <a:gd name="connsiteX77" fmla="*/ 3209925 w 3981450"/>
                <a:gd name="connsiteY77" fmla="*/ 1350791 h 1955629"/>
                <a:gd name="connsiteX78" fmla="*/ 3262313 w 3981450"/>
                <a:gd name="connsiteY78" fmla="*/ 1298404 h 1955629"/>
                <a:gd name="connsiteX79" fmla="*/ 3357563 w 3981450"/>
                <a:gd name="connsiteY79" fmla="*/ 1236491 h 1955629"/>
                <a:gd name="connsiteX80" fmla="*/ 3395663 w 3981450"/>
                <a:gd name="connsiteY80" fmla="*/ 1212679 h 1955629"/>
                <a:gd name="connsiteX81" fmla="*/ 3419475 w 3981450"/>
                <a:gd name="connsiteY81" fmla="*/ 1188866 h 1955629"/>
                <a:gd name="connsiteX82" fmla="*/ 3486150 w 3981450"/>
                <a:gd name="connsiteY82" fmla="*/ 1126954 h 1955629"/>
                <a:gd name="connsiteX83" fmla="*/ 3543300 w 3981450"/>
                <a:gd name="connsiteY83" fmla="*/ 1069804 h 1955629"/>
                <a:gd name="connsiteX84" fmla="*/ 3652838 w 3981450"/>
                <a:gd name="connsiteY84" fmla="*/ 965029 h 1955629"/>
                <a:gd name="connsiteX85" fmla="*/ 3695700 w 3981450"/>
                <a:gd name="connsiteY85" fmla="*/ 931691 h 1955629"/>
                <a:gd name="connsiteX86" fmla="*/ 3762375 w 3981450"/>
                <a:gd name="connsiteY86" fmla="*/ 888829 h 1955629"/>
                <a:gd name="connsiteX87" fmla="*/ 3810000 w 3981450"/>
                <a:gd name="connsiteY87" fmla="*/ 841204 h 1955629"/>
                <a:gd name="connsiteX88" fmla="*/ 3862388 w 3981450"/>
                <a:gd name="connsiteY88" fmla="*/ 788816 h 1955629"/>
                <a:gd name="connsiteX89" fmla="*/ 3900488 w 3981450"/>
                <a:gd name="connsiteY89" fmla="*/ 765004 h 1955629"/>
                <a:gd name="connsiteX90" fmla="*/ 3914775 w 3981450"/>
                <a:gd name="connsiteY90" fmla="*/ 745954 h 1955629"/>
                <a:gd name="connsiteX91" fmla="*/ 3962400 w 3981450"/>
                <a:gd name="connsiteY91" fmla="*/ 712616 h 1955629"/>
                <a:gd name="connsiteX92" fmla="*/ 3971925 w 3981450"/>
                <a:gd name="connsiteY92" fmla="*/ 698329 h 1955629"/>
                <a:gd name="connsiteX93" fmla="*/ 3981450 w 3981450"/>
                <a:gd name="connsiteY93" fmla="*/ 655466 h 1955629"/>
                <a:gd name="connsiteX94" fmla="*/ 3919538 w 3981450"/>
                <a:gd name="connsiteY94" fmla="*/ 603079 h 1955629"/>
                <a:gd name="connsiteX95" fmla="*/ 3767138 w 3981450"/>
                <a:gd name="connsiteY95" fmla="*/ 541166 h 1955629"/>
                <a:gd name="connsiteX96" fmla="*/ 3729038 w 3981450"/>
                <a:gd name="connsiteY96" fmla="*/ 531641 h 1955629"/>
                <a:gd name="connsiteX97" fmla="*/ 3490913 w 3981450"/>
                <a:gd name="connsiteY97" fmla="*/ 417341 h 1955629"/>
                <a:gd name="connsiteX98" fmla="*/ 3452813 w 3981450"/>
                <a:gd name="connsiteY98" fmla="*/ 374754 h 1955629"/>
                <a:gd name="connsiteX99" fmla="*/ 3362325 w 3981450"/>
                <a:gd name="connsiteY99" fmla="*/ 310277 h 1955629"/>
                <a:gd name="connsiteX100" fmla="*/ 3162301 w 3981450"/>
                <a:gd name="connsiteY100" fmla="*/ 234626 h 1955629"/>
                <a:gd name="connsiteX101" fmla="*/ 2943226 w 3981450"/>
                <a:gd name="connsiteY101" fmla="*/ 177477 h 1955629"/>
                <a:gd name="connsiteX102" fmla="*/ 2838450 w 3981450"/>
                <a:gd name="connsiteY102" fmla="*/ 139925 h 1955629"/>
                <a:gd name="connsiteX103" fmla="*/ 2695575 w 3981450"/>
                <a:gd name="connsiteY103" fmla="*/ 106862 h 1955629"/>
                <a:gd name="connsiteX104" fmla="*/ 2414588 w 3981450"/>
                <a:gd name="connsiteY104" fmla="*/ 88729 h 1955629"/>
                <a:gd name="connsiteX105" fmla="*/ 2243138 w 3981450"/>
                <a:gd name="connsiteY105" fmla="*/ 2088 h 1955629"/>
                <a:gd name="connsiteX106" fmla="*/ 1952625 w 3981450"/>
                <a:gd name="connsiteY106" fmla="*/ 31579 h 1955629"/>
                <a:gd name="connsiteX107" fmla="*/ 1866900 w 3981450"/>
                <a:gd name="connsiteY107" fmla="*/ 26816 h 1955629"/>
                <a:gd name="connsiteX108" fmla="*/ 1704975 w 3981450"/>
                <a:gd name="connsiteY108" fmla="*/ 31579 h 1955629"/>
                <a:gd name="connsiteX109" fmla="*/ 1585913 w 3981450"/>
                <a:gd name="connsiteY109" fmla="*/ 36341 h 1955629"/>
                <a:gd name="connsiteX110" fmla="*/ 1533525 w 3981450"/>
                <a:gd name="connsiteY110" fmla="*/ 45866 h 1955629"/>
                <a:gd name="connsiteX111" fmla="*/ 1471613 w 3981450"/>
                <a:gd name="connsiteY111" fmla="*/ 55391 h 1955629"/>
                <a:gd name="connsiteX112" fmla="*/ 1428750 w 3981450"/>
                <a:gd name="connsiteY112" fmla="*/ 64916 h 1955629"/>
                <a:gd name="connsiteX113" fmla="*/ 1266825 w 3981450"/>
                <a:gd name="connsiteY113" fmla="*/ 83966 h 1955629"/>
                <a:gd name="connsiteX114" fmla="*/ 1228725 w 3981450"/>
                <a:gd name="connsiteY114" fmla="*/ 88729 h 1955629"/>
                <a:gd name="connsiteX115" fmla="*/ 1104900 w 3981450"/>
                <a:gd name="connsiteY115" fmla="*/ 107779 h 1955629"/>
                <a:gd name="connsiteX116" fmla="*/ 1047750 w 3981450"/>
                <a:gd name="connsiteY116" fmla="*/ 126829 h 1955629"/>
                <a:gd name="connsiteX117" fmla="*/ 962025 w 3981450"/>
                <a:gd name="connsiteY117" fmla="*/ 145879 h 1955629"/>
                <a:gd name="connsiteX118" fmla="*/ 909638 w 3981450"/>
                <a:gd name="connsiteY118" fmla="*/ 174454 h 1955629"/>
                <a:gd name="connsiteX119" fmla="*/ 847725 w 3981450"/>
                <a:gd name="connsiteY119" fmla="*/ 203029 h 1955629"/>
                <a:gd name="connsiteX120" fmla="*/ 704850 w 3981450"/>
                <a:gd name="connsiteY120" fmla="*/ 260179 h 1955629"/>
                <a:gd name="connsiteX121" fmla="*/ 638175 w 3981450"/>
                <a:gd name="connsiteY121" fmla="*/ 303041 h 1955629"/>
                <a:gd name="connsiteX122" fmla="*/ 600075 w 3981450"/>
                <a:gd name="connsiteY122" fmla="*/ 322091 h 1955629"/>
                <a:gd name="connsiteX123" fmla="*/ 547688 w 3981450"/>
                <a:gd name="connsiteY123" fmla="*/ 355429 h 1955629"/>
                <a:gd name="connsiteX124" fmla="*/ 500063 w 3981450"/>
                <a:gd name="connsiteY124" fmla="*/ 369716 h 1955629"/>
                <a:gd name="connsiteX125" fmla="*/ 452438 w 3981450"/>
                <a:gd name="connsiteY125" fmla="*/ 398291 h 1955629"/>
                <a:gd name="connsiteX126" fmla="*/ 361950 w 3981450"/>
                <a:gd name="connsiteY126" fmla="*/ 436391 h 1955629"/>
                <a:gd name="connsiteX127" fmla="*/ 300038 w 3981450"/>
                <a:gd name="connsiteY127" fmla="*/ 469729 h 1955629"/>
                <a:gd name="connsiteX128" fmla="*/ 266700 w 3981450"/>
                <a:gd name="connsiteY128" fmla="*/ 484016 h 1955629"/>
                <a:gd name="connsiteX129" fmla="*/ 204788 w 3981450"/>
                <a:gd name="connsiteY129" fmla="*/ 531641 h 1955629"/>
                <a:gd name="connsiteX130" fmla="*/ 171450 w 3981450"/>
                <a:gd name="connsiteY130" fmla="*/ 555454 h 1955629"/>
                <a:gd name="connsiteX131" fmla="*/ 114300 w 3981450"/>
                <a:gd name="connsiteY131" fmla="*/ 588791 h 1955629"/>
                <a:gd name="connsiteX132" fmla="*/ 61913 w 3981450"/>
                <a:gd name="connsiteY132" fmla="*/ 622129 h 1955629"/>
                <a:gd name="connsiteX133" fmla="*/ 47625 w 3981450"/>
                <a:gd name="connsiteY133" fmla="*/ 636416 h 1955629"/>
                <a:gd name="connsiteX134" fmla="*/ 28575 w 3981450"/>
                <a:gd name="connsiteY134" fmla="*/ 650704 h 1955629"/>
                <a:gd name="connsiteX135" fmla="*/ 14288 w 3981450"/>
                <a:gd name="connsiteY135" fmla="*/ 664991 h 1955629"/>
                <a:gd name="connsiteX136" fmla="*/ 0 w 3981450"/>
                <a:gd name="connsiteY136" fmla="*/ 712616 h 1955629"/>
                <a:gd name="connsiteX0" fmla="*/ 0 w 3981450"/>
                <a:gd name="connsiteY0" fmla="*/ 710637 h 1953650"/>
                <a:gd name="connsiteX1" fmla="*/ 0 w 3981450"/>
                <a:gd name="connsiteY1" fmla="*/ 710637 h 1953650"/>
                <a:gd name="connsiteX2" fmla="*/ 100013 w 3981450"/>
                <a:gd name="connsiteY2" fmla="*/ 820175 h 1953650"/>
                <a:gd name="connsiteX3" fmla="*/ 228600 w 3981450"/>
                <a:gd name="connsiteY3" fmla="*/ 915425 h 1953650"/>
                <a:gd name="connsiteX4" fmla="*/ 252413 w 3981450"/>
                <a:gd name="connsiteY4" fmla="*/ 939237 h 1953650"/>
                <a:gd name="connsiteX5" fmla="*/ 271463 w 3981450"/>
                <a:gd name="connsiteY5" fmla="*/ 953525 h 1953650"/>
                <a:gd name="connsiteX6" fmla="*/ 295275 w 3981450"/>
                <a:gd name="connsiteY6" fmla="*/ 982100 h 1953650"/>
                <a:gd name="connsiteX7" fmla="*/ 347663 w 3981450"/>
                <a:gd name="connsiteY7" fmla="*/ 1039250 h 1953650"/>
                <a:gd name="connsiteX8" fmla="*/ 390525 w 3981450"/>
                <a:gd name="connsiteY8" fmla="*/ 1105925 h 1953650"/>
                <a:gd name="connsiteX9" fmla="*/ 409575 w 3981450"/>
                <a:gd name="connsiteY9" fmla="*/ 1139262 h 1953650"/>
                <a:gd name="connsiteX10" fmla="*/ 433388 w 3981450"/>
                <a:gd name="connsiteY10" fmla="*/ 1167837 h 1953650"/>
                <a:gd name="connsiteX11" fmla="*/ 447675 w 3981450"/>
                <a:gd name="connsiteY11" fmla="*/ 1196412 h 1953650"/>
                <a:gd name="connsiteX12" fmla="*/ 471488 w 3981450"/>
                <a:gd name="connsiteY12" fmla="*/ 1220225 h 1953650"/>
                <a:gd name="connsiteX13" fmla="*/ 490538 w 3981450"/>
                <a:gd name="connsiteY13" fmla="*/ 1248800 h 1953650"/>
                <a:gd name="connsiteX14" fmla="*/ 542925 w 3981450"/>
                <a:gd name="connsiteY14" fmla="*/ 1296425 h 1953650"/>
                <a:gd name="connsiteX15" fmla="*/ 561975 w 3981450"/>
                <a:gd name="connsiteY15" fmla="*/ 1315475 h 1953650"/>
                <a:gd name="connsiteX16" fmla="*/ 595313 w 3981450"/>
                <a:gd name="connsiteY16" fmla="*/ 1344050 h 1953650"/>
                <a:gd name="connsiteX17" fmla="*/ 652463 w 3981450"/>
                <a:gd name="connsiteY17" fmla="*/ 1396437 h 1953650"/>
                <a:gd name="connsiteX18" fmla="*/ 666750 w 3981450"/>
                <a:gd name="connsiteY18" fmla="*/ 1420250 h 1953650"/>
                <a:gd name="connsiteX19" fmla="*/ 695325 w 3981450"/>
                <a:gd name="connsiteY19" fmla="*/ 1453587 h 1953650"/>
                <a:gd name="connsiteX20" fmla="*/ 733425 w 3981450"/>
                <a:gd name="connsiteY20" fmla="*/ 1496450 h 1953650"/>
                <a:gd name="connsiteX21" fmla="*/ 771525 w 3981450"/>
                <a:gd name="connsiteY21" fmla="*/ 1520262 h 1953650"/>
                <a:gd name="connsiteX22" fmla="*/ 809625 w 3981450"/>
                <a:gd name="connsiteY22" fmla="*/ 1548837 h 1953650"/>
                <a:gd name="connsiteX23" fmla="*/ 842963 w 3981450"/>
                <a:gd name="connsiteY23" fmla="*/ 1586937 h 1953650"/>
                <a:gd name="connsiteX24" fmla="*/ 857250 w 3981450"/>
                <a:gd name="connsiteY24" fmla="*/ 1610750 h 1953650"/>
                <a:gd name="connsiteX25" fmla="*/ 885825 w 3981450"/>
                <a:gd name="connsiteY25" fmla="*/ 1653612 h 1953650"/>
                <a:gd name="connsiteX26" fmla="*/ 904875 w 3981450"/>
                <a:gd name="connsiteY26" fmla="*/ 1677425 h 1953650"/>
                <a:gd name="connsiteX27" fmla="*/ 942975 w 3981450"/>
                <a:gd name="connsiteY27" fmla="*/ 1715525 h 1953650"/>
                <a:gd name="connsiteX28" fmla="*/ 966788 w 3981450"/>
                <a:gd name="connsiteY28" fmla="*/ 1744100 h 1953650"/>
                <a:gd name="connsiteX29" fmla="*/ 990600 w 3981450"/>
                <a:gd name="connsiteY29" fmla="*/ 1753625 h 1953650"/>
                <a:gd name="connsiteX30" fmla="*/ 1019175 w 3981450"/>
                <a:gd name="connsiteY30" fmla="*/ 1782200 h 1953650"/>
                <a:gd name="connsiteX31" fmla="*/ 1042988 w 3981450"/>
                <a:gd name="connsiteY31" fmla="*/ 1806012 h 1953650"/>
                <a:gd name="connsiteX32" fmla="*/ 1071563 w 3981450"/>
                <a:gd name="connsiteY32" fmla="*/ 1820300 h 1953650"/>
                <a:gd name="connsiteX33" fmla="*/ 1109663 w 3981450"/>
                <a:gd name="connsiteY33" fmla="*/ 1848875 h 1953650"/>
                <a:gd name="connsiteX34" fmla="*/ 1157288 w 3981450"/>
                <a:gd name="connsiteY34" fmla="*/ 1896500 h 1953650"/>
                <a:gd name="connsiteX35" fmla="*/ 1181100 w 3981450"/>
                <a:gd name="connsiteY35" fmla="*/ 1925075 h 1953650"/>
                <a:gd name="connsiteX36" fmla="*/ 1195388 w 3981450"/>
                <a:gd name="connsiteY36" fmla="*/ 1934600 h 1953650"/>
                <a:gd name="connsiteX37" fmla="*/ 1219200 w 3981450"/>
                <a:gd name="connsiteY37" fmla="*/ 1953650 h 1953650"/>
                <a:gd name="connsiteX38" fmla="*/ 1233488 w 3981450"/>
                <a:gd name="connsiteY38" fmla="*/ 1934600 h 1953650"/>
                <a:gd name="connsiteX39" fmla="*/ 1252538 w 3981450"/>
                <a:gd name="connsiteY39" fmla="*/ 1896500 h 1953650"/>
                <a:gd name="connsiteX40" fmla="*/ 1266825 w 3981450"/>
                <a:gd name="connsiteY40" fmla="*/ 1886975 h 1953650"/>
                <a:gd name="connsiteX41" fmla="*/ 1281113 w 3981450"/>
                <a:gd name="connsiteY41" fmla="*/ 1872687 h 1953650"/>
                <a:gd name="connsiteX42" fmla="*/ 1309688 w 3981450"/>
                <a:gd name="connsiteY42" fmla="*/ 1858400 h 1953650"/>
                <a:gd name="connsiteX43" fmla="*/ 1347788 w 3981450"/>
                <a:gd name="connsiteY43" fmla="*/ 1829825 h 1953650"/>
                <a:gd name="connsiteX44" fmla="*/ 1390650 w 3981450"/>
                <a:gd name="connsiteY44" fmla="*/ 1801250 h 1953650"/>
                <a:gd name="connsiteX45" fmla="*/ 1414463 w 3981450"/>
                <a:gd name="connsiteY45" fmla="*/ 1791725 h 1953650"/>
                <a:gd name="connsiteX46" fmla="*/ 1504950 w 3981450"/>
                <a:gd name="connsiteY46" fmla="*/ 1772675 h 1953650"/>
                <a:gd name="connsiteX47" fmla="*/ 1647825 w 3981450"/>
                <a:gd name="connsiteY47" fmla="*/ 1753625 h 1953650"/>
                <a:gd name="connsiteX48" fmla="*/ 1685925 w 3981450"/>
                <a:gd name="connsiteY48" fmla="*/ 1739337 h 1953650"/>
                <a:gd name="connsiteX49" fmla="*/ 1743075 w 3981450"/>
                <a:gd name="connsiteY49" fmla="*/ 1729812 h 1953650"/>
                <a:gd name="connsiteX50" fmla="*/ 1833563 w 3981450"/>
                <a:gd name="connsiteY50" fmla="*/ 1710762 h 1953650"/>
                <a:gd name="connsiteX51" fmla="*/ 1862138 w 3981450"/>
                <a:gd name="connsiteY51" fmla="*/ 1691712 h 1953650"/>
                <a:gd name="connsiteX52" fmla="*/ 1895475 w 3981450"/>
                <a:gd name="connsiteY52" fmla="*/ 1686950 h 1953650"/>
                <a:gd name="connsiteX53" fmla="*/ 1919288 w 3981450"/>
                <a:gd name="connsiteY53" fmla="*/ 1677425 h 1953650"/>
                <a:gd name="connsiteX54" fmla="*/ 2043113 w 3981450"/>
                <a:gd name="connsiteY54" fmla="*/ 1672662 h 1953650"/>
                <a:gd name="connsiteX55" fmla="*/ 2314575 w 3981450"/>
                <a:gd name="connsiteY55" fmla="*/ 1696475 h 1953650"/>
                <a:gd name="connsiteX56" fmla="*/ 2371725 w 3981450"/>
                <a:gd name="connsiteY56" fmla="*/ 1701237 h 1953650"/>
                <a:gd name="connsiteX57" fmla="*/ 2414588 w 3981450"/>
                <a:gd name="connsiteY57" fmla="*/ 1715525 h 1953650"/>
                <a:gd name="connsiteX58" fmla="*/ 2509838 w 3981450"/>
                <a:gd name="connsiteY58" fmla="*/ 1734575 h 1953650"/>
                <a:gd name="connsiteX59" fmla="*/ 2543175 w 3981450"/>
                <a:gd name="connsiteY59" fmla="*/ 1748862 h 1953650"/>
                <a:gd name="connsiteX60" fmla="*/ 2586038 w 3981450"/>
                <a:gd name="connsiteY60" fmla="*/ 1763150 h 1953650"/>
                <a:gd name="connsiteX61" fmla="*/ 2657475 w 3981450"/>
                <a:gd name="connsiteY61" fmla="*/ 1810775 h 1953650"/>
                <a:gd name="connsiteX62" fmla="*/ 2709863 w 3981450"/>
                <a:gd name="connsiteY62" fmla="*/ 1844112 h 1953650"/>
                <a:gd name="connsiteX63" fmla="*/ 2738438 w 3981450"/>
                <a:gd name="connsiteY63" fmla="*/ 1867925 h 1953650"/>
                <a:gd name="connsiteX64" fmla="*/ 2786063 w 3981450"/>
                <a:gd name="connsiteY64" fmla="*/ 1825062 h 1953650"/>
                <a:gd name="connsiteX65" fmla="*/ 2805113 w 3981450"/>
                <a:gd name="connsiteY65" fmla="*/ 1786962 h 1953650"/>
                <a:gd name="connsiteX66" fmla="*/ 2824163 w 3981450"/>
                <a:gd name="connsiteY66" fmla="*/ 1777437 h 1953650"/>
                <a:gd name="connsiteX67" fmla="*/ 2862263 w 3981450"/>
                <a:gd name="connsiteY67" fmla="*/ 1748862 h 1953650"/>
                <a:gd name="connsiteX68" fmla="*/ 2876550 w 3981450"/>
                <a:gd name="connsiteY68" fmla="*/ 1739337 h 1953650"/>
                <a:gd name="connsiteX69" fmla="*/ 2900363 w 3981450"/>
                <a:gd name="connsiteY69" fmla="*/ 1720287 h 1953650"/>
                <a:gd name="connsiteX70" fmla="*/ 2933700 w 3981450"/>
                <a:gd name="connsiteY70" fmla="*/ 1677425 h 1953650"/>
                <a:gd name="connsiteX71" fmla="*/ 3005138 w 3981450"/>
                <a:gd name="connsiteY71" fmla="*/ 1615512 h 1953650"/>
                <a:gd name="connsiteX72" fmla="*/ 3052763 w 3981450"/>
                <a:gd name="connsiteY72" fmla="*/ 1572650 h 1953650"/>
                <a:gd name="connsiteX73" fmla="*/ 3071813 w 3981450"/>
                <a:gd name="connsiteY73" fmla="*/ 1539312 h 1953650"/>
                <a:gd name="connsiteX74" fmla="*/ 3095625 w 3981450"/>
                <a:gd name="connsiteY74" fmla="*/ 1510737 h 1953650"/>
                <a:gd name="connsiteX75" fmla="*/ 3128963 w 3981450"/>
                <a:gd name="connsiteY75" fmla="*/ 1467875 h 1953650"/>
                <a:gd name="connsiteX76" fmla="*/ 3152775 w 3981450"/>
                <a:gd name="connsiteY76" fmla="*/ 1439300 h 1953650"/>
                <a:gd name="connsiteX77" fmla="*/ 3209925 w 3981450"/>
                <a:gd name="connsiteY77" fmla="*/ 1348812 h 1953650"/>
                <a:gd name="connsiteX78" fmla="*/ 3262313 w 3981450"/>
                <a:gd name="connsiteY78" fmla="*/ 1296425 h 1953650"/>
                <a:gd name="connsiteX79" fmla="*/ 3357563 w 3981450"/>
                <a:gd name="connsiteY79" fmla="*/ 1234512 h 1953650"/>
                <a:gd name="connsiteX80" fmla="*/ 3395663 w 3981450"/>
                <a:gd name="connsiteY80" fmla="*/ 1210700 h 1953650"/>
                <a:gd name="connsiteX81" fmla="*/ 3419475 w 3981450"/>
                <a:gd name="connsiteY81" fmla="*/ 1186887 h 1953650"/>
                <a:gd name="connsiteX82" fmla="*/ 3486150 w 3981450"/>
                <a:gd name="connsiteY82" fmla="*/ 1124975 h 1953650"/>
                <a:gd name="connsiteX83" fmla="*/ 3543300 w 3981450"/>
                <a:gd name="connsiteY83" fmla="*/ 1067825 h 1953650"/>
                <a:gd name="connsiteX84" fmla="*/ 3652838 w 3981450"/>
                <a:gd name="connsiteY84" fmla="*/ 963050 h 1953650"/>
                <a:gd name="connsiteX85" fmla="*/ 3695700 w 3981450"/>
                <a:gd name="connsiteY85" fmla="*/ 929712 h 1953650"/>
                <a:gd name="connsiteX86" fmla="*/ 3762375 w 3981450"/>
                <a:gd name="connsiteY86" fmla="*/ 886850 h 1953650"/>
                <a:gd name="connsiteX87" fmla="*/ 3810000 w 3981450"/>
                <a:gd name="connsiteY87" fmla="*/ 839225 h 1953650"/>
                <a:gd name="connsiteX88" fmla="*/ 3862388 w 3981450"/>
                <a:gd name="connsiteY88" fmla="*/ 786837 h 1953650"/>
                <a:gd name="connsiteX89" fmla="*/ 3900488 w 3981450"/>
                <a:gd name="connsiteY89" fmla="*/ 763025 h 1953650"/>
                <a:gd name="connsiteX90" fmla="*/ 3914775 w 3981450"/>
                <a:gd name="connsiteY90" fmla="*/ 743975 h 1953650"/>
                <a:gd name="connsiteX91" fmla="*/ 3962400 w 3981450"/>
                <a:gd name="connsiteY91" fmla="*/ 710637 h 1953650"/>
                <a:gd name="connsiteX92" fmla="*/ 3971925 w 3981450"/>
                <a:gd name="connsiteY92" fmla="*/ 696350 h 1953650"/>
                <a:gd name="connsiteX93" fmla="*/ 3981450 w 3981450"/>
                <a:gd name="connsiteY93" fmla="*/ 653487 h 1953650"/>
                <a:gd name="connsiteX94" fmla="*/ 3919538 w 3981450"/>
                <a:gd name="connsiteY94" fmla="*/ 601100 h 1953650"/>
                <a:gd name="connsiteX95" fmla="*/ 3767138 w 3981450"/>
                <a:gd name="connsiteY95" fmla="*/ 539187 h 1953650"/>
                <a:gd name="connsiteX96" fmla="*/ 3729038 w 3981450"/>
                <a:gd name="connsiteY96" fmla="*/ 529662 h 1953650"/>
                <a:gd name="connsiteX97" fmla="*/ 3490913 w 3981450"/>
                <a:gd name="connsiteY97" fmla="*/ 415362 h 1953650"/>
                <a:gd name="connsiteX98" fmla="*/ 3452813 w 3981450"/>
                <a:gd name="connsiteY98" fmla="*/ 372775 h 1953650"/>
                <a:gd name="connsiteX99" fmla="*/ 3362325 w 3981450"/>
                <a:gd name="connsiteY99" fmla="*/ 308298 h 1953650"/>
                <a:gd name="connsiteX100" fmla="*/ 3162301 w 3981450"/>
                <a:gd name="connsiteY100" fmla="*/ 232647 h 1953650"/>
                <a:gd name="connsiteX101" fmla="*/ 2943226 w 3981450"/>
                <a:gd name="connsiteY101" fmla="*/ 175498 h 1953650"/>
                <a:gd name="connsiteX102" fmla="*/ 2838450 w 3981450"/>
                <a:gd name="connsiteY102" fmla="*/ 137946 h 1953650"/>
                <a:gd name="connsiteX103" fmla="*/ 2695575 w 3981450"/>
                <a:gd name="connsiteY103" fmla="*/ 104883 h 1953650"/>
                <a:gd name="connsiteX104" fmla="*/ 2490788 w 3981450"/>
                <a:gd name="connsiteY104" fmla="*/ 41873 h 1953650"/>
                <a:gd name="connsiteX105" fmla="*/ 2243138 w 3981450"/>
                <a:gd name="connsiteY105" fmla="*/ 109 h 1953650"/>
                <a:gd name="connsiteX106" fmla="*/ 1952625 w 3981450"/>
                <a:gd name="connsiteY106" fmla="*/ 29600 h 1953650"/>
                <a:gd name="connsiteX107" fmla="*/ 1866900 w 3981450"/>
                <a:gd name="connsiteY107" fmla="*/ 24837 h 1953650"/>
                <a:gd name="connsiteX108" fmla="*/ 1704975 w 3981450"/>
                <a:gd name="connsiteY108" fmla="*/ 29600 h 1953650"/>
                <a:gd name="connsiteX109" fmla="*/ 1585913 w 3981450"/>
                <a:gd name="connsiteY109" fmla="*/ 34362 h 1953650"/>
                <a:gd name="connsiteX110" fmla="*/ 1533525 w 3981450"/>
                <a:gd name="connsiteY110" fmla="*/ 43887 h 1953650"/>
                <a:gd name="connsiteX111" fmla="*/ 1471613 w 3981450"/>
                <a:gd name="connsiteY111" fmla="*/ 53412 h 1953650"/>
                <a:gd name="connsiteX112" fmla="*/ 1428750 w 3981450"/>
                <a:gd name="connsiteY112" fmla="*/ 62937 h 1953650"/>
                <a:gd name="connsiteX113" fmla="*/ 1266825 w 3981450"/>
                <a:gd name="connsiteY113" fmla="*/ 81987 h 1953650"/>
                <a:gd name="connsiteX114" fmla="*/ 1228725 w 3981450"/>
                <a:gd name="connsiteY114" fmla="*/ 86750 h 1953650"/>
                <a:gd name="connsiteX115" fmla="*/ 1104900 w 3981450"/>
                <a:gd name="connsiteY115" fmla="*/ 105800 h 1953650"/>
                <a:gd name="connsiteX116" fmla="*/ 1047750 w 3981450"/>
                <a:gd name="connsiteY116" fmla="*/ 124850 h 1953650"/>
                <a:gd name="connsiteX117" fmla="*/ 962025 w 3981450"/>
                <a:gd name="connsiteY117" fmla="*/ 143900 h 1953650"/>
                <a:gd name="connsiteX118" fmla="*/ 909638 w 3981450"/>
                <a:gd name="connsiteY118" fmla="*/ 172475 h 1953650"/>
                <a:gd name="connsiteX119" fmla="*/ 847725 w 3981450"/>
                <a:gd name="connsiteY119" fmla="*/ 201050 h 1953650"/>
                <a:gd name="connsiteX120" fmla="*/ 704850 w 3981450"/>
                <a:gd name="connsiteY120" fmla="*/ 258200 h 1953650"/>
                <a:gd name="connsiteX121" fmla="*/ 638175 w 3981450"/>
                <a:gd name="connsiteY121" fmla="*/ 301062 h 1953650"/>
                <a:gd name="connsiteX122" fmla="*/ 600075 w 3981450"/>
                <a:gd name="connsiteY122" fmla="*/ 320112 h 1953650"/>
                <a:gd name="connsiteX123" fmla="*/ 547688 w 3981450"/>
                <a:gd name="connsiteY123" fmla="*/ 353450 h 1953650"/>
                <a:gd name="connsiteX124" fmla="*/ 500063 w 3981450"/>
                <a:gd name="connsiteY124" fmla="*/ 367737 h 1953650"/>
                <a:gd name="connsiteX125" fmla="*/ 452438 w 3981450"/>
                <a:gd name="connsiteY125" fmla="*/ 396312 h 1953650"/>
                <a:gd name="connsiteX126" fmla="*/ 361950 w 3981450"/>
                <a:gd name="connsiteY126" fmla="*/ 434412 h 1953650"/>
                <a:gd name="connsiteX127" fmla="*/ 300038 w 3981450"/>
                <a:gd name="connsiteY127" fmla="*/ 467750 h 1953650"/>
                <a:gd name="connsiteX128" fmla="*/ 266700 w 3981450"/>
                <a:gd name="connsiteY128" fmla="*/ 482037 h 1953650"/>
                <a:gd name="connsiteX129" fmla="*/ 204788 w 3981450"/>
                <a:gd name="connsiteY129" fmla="*/ 529662 h 1953650"/>
                <a:gd name="connsiteX130" fmla="*/ 171450 w 3981450"/>
                <a:gd name="connsiteY130" fmla="*/ 553475 h 1953650"/>
                <a:gd name="connsiteX131" fmla="*/ 114300 w 3981450"/>
                <a:gd name="connsiteY131" fmla="*/ 586812 h 1953650"/>
                <a:gd name="connsiteX132" fmla="*/ 61913 w 3981450"/>
                <a:gd name="connsiteY132" fmla="*/ 620150 h 1953650"/>
                <a:gd name="connsiteX133" fmla="*/ 47625 w 3981450"/>
                <a:gd name="connsiteY133" fmla="*/ 634437 h 1953650"/>
                <a:gd name="connsiteX134" fmla="*/ 28575 w 3981450"/>
                <a:gd name="connsiteY134" fmla="*/ 648725 h 1953650"/>
                <a:gd name="connsiteX135" fmla="*/ 14288 w 3981450"/>
                <a:gd name="connsiteY135" fmla="*/ 663012 h 1953650"/>
                <a:gd name="connsiteX136" fmla="*/ 0 w 3981450"/>
                <a:gd name="connsiteY136" fmla="*/ 710637 h 1953650"/>
                <a:gd name="connsiteX0" fmla="*/ 0 w 3981450"/>
                <a:gd name="connsiteY0" fmla="*/ 710637 h 1953650"/>
                <a:gd name="connsiteX1" fmla="*/ 0 w 3981450"/>
                <a:gd name="connsiteY1" fmla="*/ 710637 h 1953650"/>
                <a:gd name="connsiteX2" fmla="*/ 100013 w 3981450"/>
                <a:gd name="connsiteY2" fmla="*/ 820175 h 1953650"/>
                <a:gd name="connsiteX3" fmla="*/ 228600 w 3981450"/>
                <a:gd name="connsiteY3" fmla="*/ 915425 h 1953650"/>
                <a:gd name="connsiteX4" fmla="*/ 252413 w 3981450"/>
                <a:gd name="connsiteY4" fmla="*/ 939237 h 1953650"/>
                <a:gd name="connsiteX5" fmla="*/ 271463 w 3981450"/>
                <a:gd name="connsiteY5" fmla="*/ 953525 h 1953650"/>
                <a:gd name="connsiteX6" fmla="*/ 295275 w 3981450"/>
                <a:gd name="connsiteY6" fmla="*/ 982100 h 1953650"/>
                <a:gd name="connsiteX7" fmla="*/ 347663 w 3981450"/>
                <a:gd name="connsiteY7" fmla="*/ 1039250 h 1953650"/>
                <a:gd name="connsiteX8" fmla="*/ 390525 w 3981450"/>
                <a:gd name="connsiteY8" fmla="*/ 1105925 h 1953650"/>
                <a:gd name="connsiteX9" fmla="*/ 409575 w 3981450"/>
                <a:gd name="connsiteY9" fmla="*/ 1139262 h 1953650"/>
                <a:gd name="connsiteX10" fmla="*/ 433388 w 3981450"/>
                <a:gd name="connsiteY10" fmla="*/ 1167837 h 1953650"/>
                <a:gd name="connsiteX11" fmla="*/ 447675 w 3981450"/>
                <a:gd name="connsiteY11" fmla="*/ 1196412 h 1953650"/>
                <a:gd name="connsiteX12" fmla="*/ 471488 w 3981450"/>
                <a:gd name="connsiteY12" fmla="*/ 1220225 h 1953650"/>
                <a:gd name="connsiteX13" fmla="*/ 490538 w 3981450"/>
                <a:gd name="connsiteY13" fmla="*/ 1248800 h 1953650"/>
                <a:gd name="connsiteX14" fmla="*/ 542925 w 3981450"/>
                <a:gd name="connsiteY14" fmla="*/ 1296425 h 1953650"/>
                <a:gd name="connsiteX15" fmla="*/ 561975 w 3981450"/>
                <a:gd name="connsiteY15" fmla="*/ 1315475 h 1953650"/>
                <a:gd name="connsiteX16" fmla="*/ 595313 w 3981450"/>
                <a:gd name="connsiteY16" fmla="*/ 1344050 h 1953650"/>
                <a:gd name="connsiteX17" fmla="*/ 652463 w 3981450"/>
                <a:gd name="connsiteY17" fmla="*/ 1396437 h 1953650"/>
                <a:gd name="connsiteX18" fmla="*/ 666750 w 3981450"/>
                <a:gd name="connsiteY18" fmla="*/ 1420250 h 1953650"/>
                <a:gd name="connsiteX19" fmla="*/ 695325 w 3981450"/>
                <a:gd name="connsiteY19" fmla="*/ 1453587 h 1953650"/>
                <a:gd name="connsiteX20" fmla="*/ 733425 w 3981450"/>
                <a:gd name="connsiteY20" fmla="*/ 1496450 h 1953650"/>
                <a:gd name="connsiteX21" fmla="*/ 771525 w 3981450"/>
                <a:gd name="connsiteY21" fmla="*/ 1520262 h 1953650"/>
                <a:gd name="connsiteX22" fmla="*/ 809625 w 3981450"/>
                <a:gd name="connsiteY22" fmla="*/ 1548837 h 1953650"/>
                <a:gd name="connsiteX23" fmla="*/ 842963 w 3981450"/>
                <a:gd name="connsiteY23" fmla="*/ 1586937 h 1953650"/>
                <a:gd name="connsiteX24" fmla="*/ 857250 w 3981450"/>
                <a:gd name="connsiteY24" fmla="*/ 1610750 h 1953650"/>
                <a:gd name="connsiteX25" fmla="*/ 885825 w 3981450"/>
                <a:gd name="connsiteY25" fmla="*/ 1653612 h 1953650"/>
                <a:gd name="connsiteX26" fmla="*/ 904875 w 3981450"/>
                <a:gd name="connsiteY26" fmla="*/ 1677425 h 1953650"/>
                <a:gd name="connsiteX27" fmla="*/ 942975 w 3981450"/>
                <a:gd name="connsiteY27" fmla="*/ 1715525 h 1953650"/>
                <a:gd name="connsiteX28" fmla="*/ 966788 w 3981450"/>
                <a:gd name="connsiteY28" fmla="*/ 1744100 h 1953650"/>
                <a:gd name="connsiteX29" fmla="*/ 990600 w 3981450"/>
                <a:gd name="connsiteY29" fmla="*/ 1753625 h 1953650"/>
                <a:gd name="connsiteX30" fmla="*/ 1019175 w 3981450"/>
                <a:gd name="connsiteY30" fmla="*/ 1782200 h 1953650"/>
                <a:gd name="connsiteX31" fmla="*/ 1042988 w 3981450"/>
                <a:gd name="connsiteY31" fmla="*/ 1806012 h 1953650"/>
                <a:gd name="connsiteX32" fmla="*/ 1071563 w 3981450"/>
                <a:gd name="connsiteY32" fmla="*/ 1820300 h 1953650"/>
                <a:gd name="connsiteX33" fmla="*/ 1109663 w 3981450"/>
                <a:gd name="connsiteY33" fmla="*/ 1848875 h 1953650"/>
                <a:gd name="connsiteX34" fmla="*/ 1157288 w 3981450"/>
                <a:gd name="connsiteY34" fmla="*/ 1896500 h 1953650"/>
                <a:gd name="connsiteX35" fmla="*/ 1181100 w 3981450"/>
                <a:gd name="connsiteY35" fmla="*/ 1925075 h 1953650"/>
                <a:gd name="connsiteX36" fmla="*/ 1195388 w 3981450"/>
                <a:gd name="connsiteY36" fmla="*/ 1934600 h 1953650"/>
                <a:gd name="connsiteX37" fmla="*/ 1219200 w 3981450"/>
                <a:gd name="connsiteY37" fmla="*/ 1953650 h 1953650"/>
                <a:gd name="connsiteX38" fmla="*/ 1233488 w 3981450"/>
                <a:gd name="connsiteY38" fmla="*/ 1934600 h 1953650"/>
                <a:gd name="connsiteX39" fmla="*/ 1252538 w 3981450"/>
                <a:gd name="connsiteY39" fmla="*/ 1896500 h 1953650"/>
                <a:gd name="connsiteX40" fmla="*/ 1266825 w 3981450"/>
                <a:gd name="connsiteY40" fmla="*/ 1886975 h 1953650"/>
                <a:gd name="connsiteX41" fmla="*/ 1281113 w 3981450"/>
                <a:gd name="connsiteY41" fmla="*/ 1872687 h 1953650"/>
                <a:gd name="connsiteX42" fmla="*/ 1309688 w 3981450"/>
                <a:gd name="connsiteY42" fmla="*/ 1858400 h 1953650"/>
                <a:gd name="connsiteX43" fmla="*/ 1347788 w 3981450"/>
                <a:gd name="connsiteY43" fmla="*/ 1829825 h 1953650"/>
                <a:gd name="connsiteX44" fmla="*/ 1390650 w 3981450"/>
                <a:gd name="connsiteY44" fmla="*/ 1801250 h 1953650"/>
                <a:gd name="connsiteX45" fmla="*/ 1414463 w 3981450"/>
                <a:gd name="connsiteY45" fmla="*/ 1791725 h 1953650"/>
                <a:gd name="connsiteX46" fmla="*/ 1504950 w 3981450"/>
                <a:gd name="connsiteY46" fmla="*/ 1772675 h 1953650"/>
                <a:gd name="connsiteX47" fmla="*/ 1647825 w 3981450"/>
                <a:gd name="connsiteY47" fmla="*/ 1753625 h 1953650"/>
                <a:gd name="connsiteX48" fmla="*/ 1685925 w 3981450"/>
                <a:gd name="connsiteY48" fmla="*/ 1739337 h 1953650"/>
                <a:gd name="connsiteX49" fmla="*/ 1743075 w 3981450"/>
                <a:gd name="connsiteY49" fmla="*/ 1729812 h 1953650"/>
                <a:gd name="connsiteX50" fmla="*/ 1833563 w 3981450"/>
                <a:gd name="connsiteY50" fmla="*/ 1710762 h 1953650"/>
                <a:gd name="connsiteX51" fmla="*/ 1862138 w 3981450"/>
                <a:gd name="connsiteY51" fmla="*/ 1691712 h 1953650"/>
                <a:gd name="connsiteX52" fmla="*/ 1895475 w 3981450"/>
                <a:gd name="connsiteY52" fmla="*/ 1686950 h 1953650"/>
                <a:gd name="connsiteX53" fmla="*/ 1919288 w 3981450"/>
                <a:gd name="connsiteY53" fmla="*/ 1677425 h 1953650"/>
                <a:gd name="connsiteX54" fmla="*/ 2043113 w 3981450"/>
                <a:gd name="connsiteY54" fmla="*/ 1672662 h 1953650"/>
                <a:gd name="connsiteX55" fmla="*/ 2314575 w 3981450"/>
                <a:gd name="connsiteY55" fmla="*/ 1696475 h 1953650"/>
                <a:gd name="connsiteX56" fmla="*/ 2371725 w 3981450"/>
                <a:gd name="connsiteY56" fmla="*/ 1701237 h 1953650"/>
                <a:gd name="connsiteX57" fmla="*/ 2414588 w 3981450"/>
                <a:gd name="connsiteY57" fmla="*/ 1715525 h 1953650"/>
                <a:gd name="connsiteX58" fmla="*/ 2509838 w 3981450"/>
                <a:gd name="connsiteY58" fmla="*/ 1734575 h 1953650"/>
                <a:gd name="connsiteX59" fmla="*/ 2543175 w 3981450"/>
                <a:gd name="connsiteY59" fmla="*/ 1748862 h 1953650"/>
                <a:gd name="connsiteX60" fmla="*/ 2586038 w 3981450"/>
                <a:gd name="connsiteY60" fmla="*/ 1763150 h 1953650"/>
                <a:gd name="connsiteX61" fmla="*/ 2657475 w 3981450"/>
                <a:gd name="connsiteY61" fmla="*/ 1810775 h 1953650"/>
                <a:gd name="connsiteX62" fmla="*/ 2709863 w 3981450"/>
                <a:gd name="connsiteY62" fmla="*/ 1844112 h 1953650"/>
                <a:gd name="connsiteX63" fmla="*/ 2738438 w 3981450"/>
                <a:gd name="connsiteY63" fmla="*/ 1867925 h 1953650"/>
                <a:gd name="connsiteX64" fmla="*/ 2786063 w 3981450"/>
                <a:gd name="connsiteY64" fmla="*/ 1825062 h 1953650"/>
                <a:gd name="connsiteX65" fmla="*/ 2805113 w 3981450"/>
                <a:gd name="connsiteY65" fmla="*/ 1786962 h 1953650"/>
                <a:gd name="connsiteX66" fmla="*/ 2824163 w 3981450"/>
                <a:gd name="connsiteY66" fmla="*/ 1777437 h 1953650"/>
                <a:gd name="connsiteX67" fmla="*/ 2862263 w 3981450"/>
                <a:gd name="connsiteY67" fmla="*/ 1748862 h 1953650"/>
                <a:gd name="connsiteX68" fmla="*/ 2876550 w 3981450"/>
                <a:gd name="connsiteY68" fmla="*/ 1739337 h 1953650"/>
                <a:gd name="connsiteX69" fmla="*/ 2900363 w 3981450"/>
                <a:gd name="connsiteY69" fmla="*/ 1720287 h 1953650"/>
                <a:gd name="connsiteX70" fmla="*/ 2933700 w 3981450"/>
                <a:gd name="connsiteY70" fmla="*/ 1677425 h 1953650"/>
                <a:gd name="connsiteX71" fmla="*/ 3005138 w 3981450"/>
                <a:gd name="connsiteY71" fmla="*/ 1615512 h 1953650"/>
                <a:gd name="connsiteX72" fmla="*/ 3052763 w 3981450"/>
                <a:gd name="connsiteY72" fmla="*/ 1572650 h 1953650"/>
                <a:gd name="connsiteX73" fmla="*/ 3071813 w 3981450"/>
                <a:gd name="connsiteY73" fmla="*/ 1539312 h 1953650"/>
                <a:gd name="connsiteX74" fmla="*/ 3095625 w 3981450"/>
                <a:gd name="connsiteY74" fmla="*/ 1510737 h 1953650"/>
                <a:gd name="connsiteX75" fmla="*/ 3128963 w 3981450"/>
                <a:gd name="connsiteY75" fmla="*/ 1467875 h 1953650"/>
                <a:gd name="connsiteX76" fmla="*/ 3152775 w 3981450"/>
                <a:gd name="connsiteY76" fmla="*/ 1439300 h 1953650"/>
                <a:gd name="connsiteX77" fmla="*/ 3209925 w 3981450"/>
                <a:gd name="connsiteY77" fmla="*/ 1348812 h 1953650"/>
                <a:gd name="connsiteX78" fmla="*/ 3262313 w 3981450"/>
                <a:gd name="connsiteY78" fmla="*/ 1296425 h 1953650"/>
                <a:gd name="connsiteX79" fmla="*/ 3357563 w 3981450"/>
                <a:gd name="connsiteY79" fmla="*/ 1234512 h 1953650"/>
                <a:gd name="connsiteX80" fmla="*/ 3395663 w 3981450"/>
                <a:gd name="connsiteY80" fmla="*/ 1210700 h 1953650"/>
                <a:gd name="connsiteX81" fmla="*/ 3419475 w 3981450"/>
                <a:gd name="connsiteY81" fmla="*/ 1186887 h 1953650"/>
                <a:gd name="connsiteX82" fmla="*/ 3486150 w 3981450"/>
                <a:gd name="connsiteY82" fmla="*/ 1124975 h 1953650"/>
                <a:gd name="connsiteX83" fmla="*/ 3543300 w 3981450"/>
                <a:gd name="connsiteY83" fmla="*/ 1067825 h 1953650"/>
                <a:gd name="connsiteX84" fmla="*/ 3652838 w 3981450"/>
                <a:gd name="connsiteY84" fmla="*/ 963050 h 1953650"/>
                <a:gd name="connsiteX85" fmla="*/ 3695700 w 3981450"/>
                <a:gd name="connsiteY85" fmla="*/ 929712 h 1953650"/>
                <a:gd name="connsiteX86" fmla="*/ 3762375 w 3981450"/>
                <a:gd name="connsiteY86" fmla="*/ 886850 h 1953650"/>
                <a:gd name="connsiteX87" fmla="*/ 3810000 w 3981450"/>
                <a:gd name="connsiteY87" fmla="*/ 839225 h 1953650"/>
                <a:gd name="connsiteX88" fmla="*/ 3862388 w 3981450"/>
                <a:gd name="connsiteY88" fmla="*/ 786837 h 1953650"/>
                <a:gd name="connsiteX89" fmla="*/ 3900488 w 3981450"/>
                <a:gd name="connsiteY89" fmla="*/ 763025 h 1953650"/>
                <a:gd name="connsiteX90" fmla="*/ 3914775 w 3981450"/>
                <a:gd name="connsiteY90" fmla="*/ 743975 h 1953650"/>
                <a:gd name="connsiteX91" fmla="*/ 3962400 w 3981450"/>
                <a:gd name="connsiteY91" fmla="*/ 710637 h 1953650"/>
                <a:gd name="connsiteX92" fmla="*/ 3971925 w 3981450"/>
                <a:gd name="connsiteY92" fmla="*/ 696350 h 1953650"/>
                <a:gd name="connsiteX93" fmla="*/ 3981450 w 3981450"/>
                <a:gd name="connsiteY93" fmla="*/ 653487 h 1953650"/>
                <a:gd name="connsiteX94" fmla="*/ 3919538 w 3981450"/>
                <a:gd name="connsiteY94" fmla="*/ 601100 h 1953650"/>
                <a:gd name="connsiteX95" fmla="*/ 3767138 w 3981450"/>
                <a:gd name="connsiteY95" fmla="*/ 539187 h 1953650"/>
                <a:gd name="connsiteX96" fmla="*/ 3729038 w 3981450"/>
                <a:gd name="connsiteY96" fmla="*/ 529662 h 1953650"/>
                <a:gd name="connsiteX97" fmla="*/ 3490913 w 3981450"/>
                <a:gd name="connsiteY97" fmla="*/ 415362 h 1953650"/>
                <a:gd name="connsiteX98" fmla="*/ 3452813 w 3981450"/>
                <a:gd name="connsiteY98" fmla="*/ 372775 h 1953650"/>
                <a:gd name="connsiteX99" fmla="*/ 3362325 w 3981450"/>
                <a:gd name="connsiteY99" fmla="*/ 308298 h 1953650"/>
                <a:gd name="connsiteX100" fmla="*/ 3162301 w 3981450"/>
                <a:gd name="connsiteY100" fmla="*/ 232647 h 1953650"/>
                <a:gd name="connsiteX101" fmla="*/ 2943226 w 3981450"/>
                <a:gd name="connsiteY101" fmla="*/ 175498 h 1953650"/>
                <a:gd name="connsiteX102" fmla="*/ 2838450 w 3981450"/>
                <a:gd name="connsiteY102" fmla="*/ 137946 h 1953650"/>
                <a:gd name="connsiteX103" fmla="*/ 2724150 w 3981450"/>
                <a:gd name="connsiteY103" fmla="*/ 77957 h 1953650"/>
                <a:gd name="connsiteX104" fmla="*/ 2490788 w 3981450"/>
                <a:gd name="connsiteY104" fmla="*/ 41873 h 1953650"/>
                <a:gd name="connsiteX105" fmla="*/ 2243138 w 3981450"/>
                <a:gd name="connsiteY105" fmla="*/ 109 h 1953650"/>
                <a:gd name="connsiteX106" fmla="*/ 1952625 w 3981450"/>
                <a:gd name="connsiteY106" fmla="*/ 29600 h 1953650"/>
                <a:gd name="connsiteX107" fmla="*/ 1866900 w 3981450"/>
                <a:gd name="connsiteY107" fmla="*/ 24837 h 1953650"/>
                <a:gd name="connsiteX108" fmla="*/ 1704975 w 3981450"/>
                <a:gd name="connsiteY108" fmla="*/ 29600 h 1953650"/>
                <a:gd name="connsiteX109" fmla="*/ 1585913 w 3981450"/>
                <a:gd name="connsiteY109" fmla="*/ 34362 h 1953650"/>
                <a:gd name="connsiteX110" fmla="*/ 1533525 w 3981450"/>
                <a:gd name="connsiteY110" fmla="*/ 43887 h 1953650"/>
                <a:gd name="connsiteX111" fmla="*/ 1471613 w 3981450"/>
                <a:gd name="connsiteY111" fmla="*/ 53412 h 1953650"/>
                <a:gd name="connsiteX112" fmla="*/ 1428750 w 3981450"/>
                <a:gd name="connsiteY112" fmla="*/ 62937 h 1953650"/>
                <a:gd name="connsiteX113" fmla="*/ 1266825 w 3981450"/>
                <a:gd name="connsiteY113" fmla="*/ 81987 h 1953650"/>
                <a:gd name="connsiteX114" fmla="*/ 1228725 w 3981450"/>
                <a:gd name="connsiteY114" fmla="*/ 86750 h 1953650"/>
                <a:gd name="connsiteX115" fmla="*/ 1104900 w 3981450"/>
                <a:gd name="connsiteY115" fmla="*/ 105800 h 1953650"/>
                <a:gd name="connsiteX116" fmla="*/ 1047750 w 3981450"/>
                <a:gd name="connsiteY116" fmla="*/ 124850 h 1953650"/>
                <a:gd name="connsiteX117" fmla="*/ 962025 w 3981450"/>
                <a:gd name="connsiteY117" fmla="*/ 143900 h 1953650"/>
                <a:gd name="connsiteX118" fmla="*/ 909638 w 3981450"/>
                <a:gd name="connsiteY118" fmla="*/ 172475 h 1953650"/>
                <a:gd name="connsiteX119" fmla="*/ 847725 w 3981450"/>
                <a:gd name="connsiteY119" fmla="*/ 201050 h 1953650"/>
                <a:gd name="connsiteX120" fmla="*/ 704850 w 3981450"/>
                <a:gd name="connsiteY120" fmla="*/ 258200 h 1953650"/>
                <a:gd name="connsiteX121" fmla="*/ 638175 w 3981450"/>
                <a:gd name="connsiteY121" fmla="*/ 301062 h 1953650"/>
                <a:gd name="connsiteX122" fmla="*/ 600075 w 3981450"/>
                <a:gd name="connsiteY122" fmla="*/ 320112 h 1953650"/>
                <a:gd name="connsiteX123" fmla="*/ 547688 w 3981450"/>
                <a:gd name="connsiteY123" fmla="*/ 353450 h 1953650"/>
                <a:gd name="connsiteX124" fmla="*/ 500063 w 3981450"/>
                <a:gd name="connsiteY124" fmla="*/ 367737 h 1953650"/>
                <a:gd name="connsiteX125" fmla="*/ 452438 w 3981450"/>
                <a:gd name="connsiteY125" fmla="*/ 396312 h 1953650"/>
                <a:gd name="connsiteX126" fmla="*/ 361950 w 3981450"/>
                <a:gd name="connsiteY126" fmla="*/ 434412 h 1953650"/>
                <a:gd name="connsiteX127" fmla="*/ 300038 w 3981450"/>
                <a:gd name="connsiteY127" fmla="*/ 467750 h 1953650"/>
                <a:gd name="connsiteX128" fmla="*/ 266700 w 3981450"/>
                <a:gd name="connsiteY128" fmla="*/ 482037 h 1953650"/>
                <a:gd name="connsiteX129" fmla="*/ 204788 w 3981450"/>
                <a:gd name="connsiteY129" fmla="*/ 529662 h 1953650"/>
                <a:gd name="connsiteX130" fmla="*/ 171450 w 3981450"/>
                <a:gd name="connsiteY130" fmla="*/ 553475 h 1953650"/>
                <a:gd name="connsiteX131" fmla="*/ 114300 w 3981450"/>
                <a:gd name="connsiteY131" fmla="*/ 586812 h 1953650"/>
                <a:gd name="connsiteX132" fmla="*/ 61913 w 3981450"/>
                <a:gd name="connsiteY132" fmla="*/ 620150 h 1953650"/>
                <a:gd name="connsiteX133" fmla="*/ 47625 w 3981450"/>
                <a:gd name="connsiteY133" fmla="*/ 634437 h 1953650"/>
                <a:gd name="connsiteX134" fmla="*/ 28575 w 3981450"/>
                <a:gd name="connsiteY134" fmla="*/ 648725 h 1953650"/>
                <a:gd name="connsiteX135" fmla="*/ 14288 w 3981450"/>
                <a:gd name="connsiteY135" fmla="*/ 663012 h 1953650"/>
                <a:gd name="connsiteX136" fmla="*/ 0 w 3981450"/>
                <a:gd name="connsiteY136" fmla="*/ 710637 h 1953650"/>
                <a:gd name="connsiteX0" fmla="*/ 0 w 3981450"/>
                <a:gd name="connsiteY0" fmla="*/ 710625 h 1953638"/>
                <a:gd name="connsiteX1" fmla="*/ 0 w 3981450"/>
                <a:gd name="connsiteY1" fmla="*/ 710625 h 1953638"/>
                <a:gd name="connsiteX2" fmla="*/ 100013 w 3981450"/>
                <a:gd name="connsiteY2" fmla="*/ 820163 h 1953638"/>
                <a:gd name="connsiteX3" fmla="*/ 228600 w 3981450"/>
                <a:gd name="connsiteY3" fmla="*/ 915413 h 1953638"/>
                <a:gd name="connsiteX4" fmla="*/ 252413 w 3981450"/>
                <a:gd name="connsiteY4" fmla="*/ 939225 h 1953638"/>
                <a:gd name="connsiteX5" fmla="*/ 271463 w 3981450"/>
                <a:gd name="connsiteY5" fmla="*/ 953513 h 1953638"/>
                <a:gd name="connsiteX6" fmla="*/ 295275 w 3981450"/>
                <a:gd name="connsiteY6" fmla="*/ 982088 h 1953638"/>
                <a:gd name="connsiteX7" fmla="*/ 347663 w 3981450"/>
                <a:gd name="connsiteY7" fmla="*/ 1039238 h 1953638"/>
                <a:gd name="connsiteX8" fmla="*/ 390525 w 3981450"/>
                <a:gd name="connsiteY8" fmla="*/ 1105913 h 1953638"/>
                <a:gd name="connsiteX9" fmla="*/ 409575 w 3981450"/>
                <a:gd name="connsiteY9" fmla="*/ 1139250 h 1953638"/>
                <a:gd name="connsiteX10" fmla="*/ 433388 w 3981450"/>
                <a:gd name="connsiteY10" fmla="*/ 1167825 h 1953638"/>
                <a:gd name="connsiteX11" fmla="*/ 447675 w 3981450"/>
                <a:gd name="connsiteY11" fmla="*/ 1196400 h 1953638"/>
                <a:gd name="connsiteX12" fmla="*/ 471488 w 3981450"/>
                <a:gd name="connsiteY12" fmla="*/ 1220213 h 1953638"/>
                <a:gd name="connsiteX13" fmla="*/ 490538 w 3981450"/>
                <a:gd name="connsiteY13" fmla="*/ 1248788 h 1953638"/>
                <a:gd name="connsiteX14" fmla="*/ 542925 w 3981450"/>
                <a:gd name="connsiteY14" fmla="*/ 1296413 h 1953638"/>
                <a:gd name="connsiteX15" fmla="*/ 561975 w 3981450"/>
                <a:gd name="connsiteY15" fmla="*/ 1315463 h 1953638"/>
                <a:gd name="connsiteX16" fmla="*/ 595313 w 3981450"/>
                <a:gd name="connsiteY16" fmla="*/ 1344038 h 1953638"/>
                <a:gd name="connsiteX17" fmla="*/ 652463 w 3981450"/>
                <a:gd name="connsiteY17" fmla="*/ 1396425 h 1953638"/>
                <a:gd name="connsiteX18" fmla="*/ 666750 w 3981450"/>
                <a:gd name="connsiteY18" fmla="*/ 1420238 h 1953638"/>
                <a:gd name="connsiteX19" fmla="*/ 695325 w 3981450"/>
                <a:gd name="connsiteY19" fmla="*/ 1453575 h 1953638"/>
                <a:gd name="connsiteX20" fmla="*/ 733425 w 3981450"/>
                <a:gd name="connsiteY20" fmla="*/ 1496438 h 1953638"/>
                <a:gd name="connsiteX21" fmla="*/ 771525 w 3981450"/>
                <a:gd name="connsiteY21" fmla="*/ 1520250 h 1953638"/>
                <a:gd name="connsiteX22" fmla="*/ 809625 w 3981450"/>
                <a:gd name="connsiteY22" fmla="*/ 1548825 h 1953638"/>
                <a:gd name="connsiteX23" fmla="*/ 842963 w 3981450"/>
                <a:gd name="connsiteY23" fmla="*/ 1586925 h 1953638"/>
                <a:gd name="connsiteX24" fmla="*/ 857250 w 3981450"/>
                <a:gd name="connsiteY24" fmla="*/ 1610738 h 1953638"/>
                <a:gd name="connsiteX25" fmla="*/ 885825 w 3981450"/>
                <a:gd name="connsiteY25" fmla="*/ 1653600 h 1953638"/>
                <a:gd name="connsiteX26" fmla="*/ 904875 w 3981450"/>
                <a:gd name="connsiteY26" fmla="*/ 1677413 h 1953638"/>
                <a:gd name="connsiteX27" fmla="*/ 942975 w 3981450"/>
                <a:gd name="connsiteY27" fmla="*/ 1715513 h 1953638"/>
                <a:gd name="connsiteX28" fmla="*/ 966788 w 3981450"/>
                <a:gd name="connsiteY28" fmla="*/ 1744088 h 1953638"/>
                <a:gd name="connsiteX29" fmla="*/ 990600 w 3981450"/>
                <a:gd name="connsiteY29" fmla="*/ 1753613 h 1953638"/>
                <a:gd name="connsiteX30" fmla="*/ 1019175 w 3981450"/>
                <a:gd name="connsiteY30" fmla="*/ 1782188 h 1953638"/>
                <a:gd name="connsiteX31" fmla="*/ 1042988 w 3981450"/>
                <a:gd name="connsiteY31" fmla="*/ 1806000 h 1953638"/>
                <a:gd name="connsiteX32" fmla="*/ 1071563 w 3981450"/>
                <a:gd name="connsiteY32" fmla="*/ 1820288 h 1953638"/>
                <a:gd name="connsiteX33" fmla="*/ 1109663 w 3981450"/>
                <a:gd name="connsiteY33" fmla="*/ 1848863 h 1953638"/>
                <a:gd name="connsiteX34" fmla="*/ 1157288 w 3981450"/>
                <a:gd name="connsiteY34" fmla="*/ 1896488 h 1953638"/>
                <a:gd name="connsiteX35" fmla="*/ 1181100 w 3981450"/>
                <a:gd name="connsiteY35" fmla="*/ 1925063 h 1953638"/>
                <a:gd name="connsiteX36" fmla="*/ 1195388 w 3981450"/>
                <a:gd name="connsiteY36" fmla="*/ 1934588 h 1953638"/>
                <a:gd name="connsiteX37" fmla="*/ 1219200 w 3981450"/>
                <a:gd name="connsiteY37" fmla="*/ 1953638 h 1953638"/>
                <a:gd name="connsiteX38" fmla="*/ 1233488 w 3981450"/>
                <a:gd name="connsiteY38" fmla="*/ 1934588 h 1953638"/>
                <a:gd name="connsiteX39" fmla="*/ 1252538 w 3981450"/>
                <a:gd name="connsiteY39" fmla="*/ 1896488 h 1953638"/>
                <a:gd name="connsiteX40" fmla="*/ 1266825 w 3981450"/>
                <a:gd name="connsiteY40" fmla="*/ 1886963 h 1953638"/>
                <a:gd name="connsiteX41" fmla="*/ 1281113 w 3981450"/>
                <a:gd name="connsiteY41" fmla="*/ 1872675 h 1953638"/>
                <a:gd name="connsiteX42" fmla="*/ 1309688 w 3981450"/>
                <a:gd name="connsiteY42" fmla="*/ 1858388 h 1953638"/>
                <a:gd name="connsiteX43" fmla="*/ 1347788 w 3981450"/>
                <a:gd name="connsiteY43" fmla="*/ 1829813 h 1953638"/>
                <a:gd name="connsiteX44" fmla="*/ 1390650 w 3981450"/>
                <a:gd name="connsiteY44" fmla="*/ 1801238 h 1953638"/>
                <a:gd name="connsiteX45" fmla="*/ 1414463 w 3981450"/>
                <a:gd name="connsiteY45" fmla="*/ 1791713 h 1953638"/>
                <a:gd name="connsiteX46" fmla="*/ 1504950 w 3981450"/>
                <a:gd name="connsiteY46" fmla="*/ 1772663 h 1953638"/>
                <a:gd name="connsiteX47" fmla="*/ 1647825 w 3981450"/>
                <a:gd name="connsiteY47" fmla="*/ 1753613 h 1953638"/>
                <a:gd name="connsiteX48" fmla="*/ 1685925 w 3981450"/>
                <a:gd name="connsiteY48" fmla="*/ 1739325 h 1953638"/>
                <a:gd name="connsiteX49" fmla="*/ 1743075 w 3981450"/>
                <a:gd name="connsiteY49" fmla="*/ 1729800 h 1953638"/>
                <a:gd name="connsiteX50" fmla="*/ 1833563 w 3981450"/>
                <a:gd name="connsiteY50" fmla="*/ 1710750 h 1953638"/>
                <a:gd name="connsiteX51" fmla="*/ 1862138 w 3981450"/>
                <a:gd name="connsiteY51" fmla="*/ 1691700 h 1953638"/>
                <a:gd name="connsiteX52" fmla="*/ 1895475 w 3981450"/>
                <a:gd name="connsiteY52" fmla="*/ 1686938 h 1953638"/>
                <a:gd name="connsiteX53" fmla="*/ 1919288 w 3981450"/>
                <a:gd name="connsiteY53" fmla="*/ 1677413 h 1953638"/>
                <a:gd name="connsiteX54" fmla="*/ 2043113 w 3981450"/>
                <a:gd name="connsiteY54" fmla="*/ 1672650 h 1953638"/>
                <a:gd name="connsiteX55" fmla="*/ 2314575 w 3981450"/>
                <a:gd name="connsiteY55" fmla="*/ 1696463 h 1953638"/>
                <a:gd name="connsiteX56" fmla="*/ 2371725 w 3981450"/>
                <a:gd name="connsiteY56" fmla="*/ 1701225 h 1953638"/>
                <a:gd name="connsiteX57" fmla="*/ 2414588 w 3981450"/>
                <a:gd name="connsiteY57" fmla="*/ 1715513 h 1953638"/>
                <a:gd name="connsiteX58" fmla="*/ 2509838 w 3981450"/>
                <a:gd name="connsiteY58" fmla="*/ 1734563 h 1953638"/>
                <a:gd name="connsiteX59" fmla="*/ 2543175 w 3981450"/>
                <a:gd name="connsiteY59" fmla="*/ 1748850 h 1953638"/>
                <a:gd name="connsiteX60" fmla="*/ 2586038 w 3981450"/>
                <a:gd name="connsiteY60" fmla="*/ 1763138 h 1953638"/>
                <a:gd name="connsiteX61" fmla="*/ 2657475 w 3981450"/>
                <a:gd name="connsiteY61" fmla="*/ 1810763 h 1953638"/>
                <a:gd name="connsiteX62" fmla="*/ 2709863 w 3981450"/>
                <a:gd name="connsiteY62" fmla="*/ 1844100 h 1953638"/>
                <a:gd name="connsiteX63" fmla="*/ 2738438 w 3981450"/>
                <a:gd name="connsiteY63" fmla="*/ 1867913 h 1953638"/>
                <a:gd name="connsiteX64" fmla="*/ 2786063 w 3981450"/>
                <a:gd name="connsiteY64" fmla="*/ 1825050 h 1953638"/>
                <a:gd name="connsiteX65" fmla="*/ 2805113 w 3981450"/>
                <a:gd name="connsiteY65" fmla="*/ 1786950 h 1953638"/>
                <a:gd name="connsiteX66" fmla="*/ 2824163 w 3981450"/>
                <a:gd name="connsiteY66" fmla="*/ 1777425 h 1953638"/>
                <a:gd name="connsiteX67" fmla="*/ 2862263 w 3981450"/>
                <a:gd name="connsiteY67" fmla="*/ 1748850 h 1953638"/>
                <a:gd name="connsiteX68" fmla="*/ 2876550 w 3981450"/>
                <a:gd name="connsiteY68" fmla="*/ 1739325 h 1953638"/>
                <a:gd name="connsiteX69" fmla="*/ 2900363 w 3981450"/>
                <a:gd name="connsiteY69" fmla="*/ 1720275 h 1953638"/>
                <a:gd name="connsiteX70" fmla="*/ 2933700 w 3981450"/>
                <a:gd name="connsiteY70" fmla="*/ 1677413 h 1953638"/>
                <a:gd name="connsiteX71" fmla="*/ 3005138 w 3981450"/>
                <a:gd name="connsiteY71" fmla="*/ 1615500 h 1953638"/>
                <a:gd name="connsiteX72" fmla="*/ 3052763 w 3981450"/>
                <a:gd name="connsiteY72" fmla="*/ 1572638 h 1953638"/>
                <a:gd name="connsiteX73" fmla="*/ 3071813 w 3981450"/>
                <a:gd name="connsiteY73" fmla="*/ 1539300 h 1953638"/>
                <a:gd name="connsiteX74" fmla="*/ 3095625 w 3981450"/>
                <a:gd name="connsiteY74" fmla="*/ 1510725 h 1953638"/>
                <a:gd name="connsiteX75" fmla="*/ 3128963 w 3981450"/>
                <a:gd name="connsiteY75" fmla="*/ 1467863 h 1953638"/>
                <a:gd name="connsiteX76" fmla="*/ 3152775 w 3981450"/>
                <a:gd name="connsiteY76" fmla="*/ 1439288 h 1953638"/>
                <a:gd name="connsiteX77" fmla="*/ 3209925 w 3981450"/>
                <a:gd name="connsiteY77" fmla="*/ 1348800 h 1953638"/>
                <a:gd name="connsiteX78" fmla="*/ 3262313 w 3981450"/>
                <a:gd name="connsiteY78" fmla="*/ 1296413 h 1953638"/>
                <a:gd name="connsiteX79" fmla="*/ 3357563 w 3981450"/>
                <a:gd name="connsiteY79" fmla="*/ 1234500 h 1953638"/>
                <a:gd name="connsiteX80" fmla="*/ 3395663 w 3981450"/>
                <a:gd name="connsiteY80" fmla="*/ 1210688 h 1953638"/>
                <a:gd name="connsiteX81" fmla="*/ 3419475 w 3981450"/>
                <a:gd name="connsiteY81" fmla="*/ 1186875 h 1953638"/>
                <a:gd name="connsiteX82" fmla="*/ 3486150 w 3981450"/>
                <a:gd name="connsiteY82" fmla="*/ 1124963 h 1953638"/>
                <a:gd name="connsiteX83" fmla="*/ 3543300 w 3981450"/>
                <a:gd name="connsiteY83" fmla="*/ 1067813 h 1953638"/>
                <a:gd name="connsiteX84" fmla="*/ 3652838 w 3981450"/>
                <a:gd name="connsiteY84" fmla="*/ 963038 h 1953638"/>
                <a:gd name="connsiteX85" fmla="*/ 3695700 w 3981450"/>
                <a:gd name="connsiteY85" fmla="*/ 929700 h 1953638"/>
                <a:gd name="connsiteX86" fmla="*/ 3762375 w 3981450"/>
                <a:gd name="connsiteY86" fmla="*/ 886838 h 1953638"/>
                <a:gd name="connsiteX87" fmla="*/ 3810000 w 3981450"/>
                <a:gd name="connsiteY87" fmla="*/ 839213 h 1953638"/>
                <a:gd name="connsiteX88" fmla="*/ 3862388 w 3981450"/>
                <a:gd name="connsiteY88" fmla="*/ 786825 h 1953638"/>
                <a:gd name="connsiteX89" fmla="*/ 3900488 w 3981450"/>
                <a:gd name="connsiteY89" fmla="*/ 763013 h 1953638"/>
                <a:gd name="connsiteX90" fmla="*/ 3914775 w 3981450"/>
                <a:gd name="connsiteY90" fmla="*/ 743963 h 1953638"/>
                <a:gd name="connsiteX91" fmla="*/ 3962400 w 3981450"/>
                <a:gd name="connsiteY91" fmla="*/ 710625 h 1953638"/>
                <a:gd name="connsiteX92" fmla="*/ 3971925 w 3981450"/>
                <a:gd name="connsiteY92" fmla="*/ 696338 h 1953638"/>
                <a:gd name="connsiteX93" fmla="*/ 3981450 w 3981450"/>
                <a:gd name="connsiteY93" fmla="*/ 653475 h 1953638"/>
                <a:gd name="connsiteX94" fmla="*/ 3919538 w 3981450"/>
                <a:gd name="connsiteY94" fmla="*/ 601088 h 1953638"/>
                <a:gd name="connsiteX95" fmla="*/ 3767138 w 3981450"/>
                <a:gd name="connsiteY95" fmla="*/ 539175 h 1953638"/>
                <a:gd name="connsiteX96" fmla="*/ 3729038 w 3981450"/>
                <a:gd name="connsiteY96" fmla="*/ 529650 h 1953638"/>
                <a:gd name="connsiteX97" fmla="*/ 3490913 w 3981450"/>
                <a:gd name="connsiteY97" fmla="*/ 415350 h 1953638"/>
                <a:gd name="connsiteX98" fmla="*/ 3452813 w 3981450"/>
                <a:gd name="connsiteY98" fmla="*/ 372763 h 1953638"/>
                <a:gd name="connsiteX99" fmla="*/ 3362325 w 3981450"/>
                <a:gd name="connsiteY99" fmla="*/ 308286 h 1953638"/>
                <a:gd name="connsiteX100" fmla="*/ 3162301 w 3981450"/>
                <a:gd name="connsiteY100" fmla="*/ 232635 h 1953638"/>
                <a:gd name="connsiteX101" fmla="*/ 2943226 w 3981450"/>
                <a:gd name="connsiteY101" fmla="*/ 175486 h 1953638"/>
                <a:gd name="connsiteX102" fmla="*/ 2838450 w 3981450"/>
                <a:gd name="connsiteY102" fmla="*/ 137934 h 1953638"/>
                <a:gd name="connsiteX103" fmla="*/ 2724150 w 3981450"/>
                <a:gd name="connsiteY103" fmla="*/ 77945 h 1953638"/>
                <a:gd name="connsiteX104" fmla="*/ 2490788 w 3981450"/>
                <a:gd name="connsiteY104" fmla="*/ 41861 h 1953638"/>
                <a:gd name="connsiteX105" fmla="*/ 2243138 w 3981450"/>
                <a:gd name="connsiteY105" fmla="*/ 97 h 1953638"/>
                <a:gd name="connsiteX106" fmla="*/ 1952625 w 3981450"/>
                <a:gd name="connsiteY106" fmla="*/ 29588 h 1953638"/>
                <a:gd name="connsiteX107" fmla="*/ 1881188 w 3981450"/>
                <a:gd name="connsiteY107" fmla="*/ 2387 h 1953638"/>
                <a:gd name="connsiteX108" fmla="*/ 1704975 w 3981450"/>
                <a:gd name="connsiteY108" fmla="*/ 29588 h 1953638"/>
                <a:gd name="connsiteX109" fmla="*/ 1585913 w 3981450"/>
                <a:gd name="connsiteY109" fmla="*/ 34350 h 1953638"/>
                <a:gd name="connsiteX110" fmla="*/ 1533525 w 3981450"/>
                <a:gd name="connsiteY110" fmla="*/ 43875 h 1953638"/>
                <a:gd name="connsiteX111" fmla="*/ 1471613 w 3981450"/>
                <a:gd name="connsiteY111" fmla="*/ 53400 h 1953638"/>
                <a:gd name="connsiteX112" fmla="*/ 1428750 w 3981450"/>
                <a:gd name="connsiteY112" fmla="*/ 62925 h 1953638"/>
                <a:gd name="connsiteX113" fmla="*/ 1266825 w 3981450"/>
                <a:gd name="connsiteY113" fmla="*/ 81975 h 1953638"/>
                <a:gd name="connsiteX114" fmla="*/ 1228725 w 3981450"/>
                <a:gd name="connsiteY114" fmla="*/ 86738 h 1953638"/>
                <a:gd name="connsiteX115" fmla="*/ 1104900 w 3981450"/>
                <a:gd name="connsiteY115" fmla="*/ 105788 h 1953638"/>
                <a:gd name="connsiteX116" fmla="*/ 1047750 w 3981450"/>
                <a:gd name="connsiteY116" fmla="*/ 124838 h 1953638"/>
                <a:gd name="connsiteX117" fmla="*/ 962025 w 3981450"/>
                <a:gd name="connsiteY117" fmla="*/ 143888 h 1953638"/>
                <a:gd name="connsiteX118" fmla="*/ 909638 w 3981450"/>
                <a:gd name="connsiteY118" fmla="*/ 172463 h 1953638"/>
                <a:gd name="connsiteX119" fmla="*/ 847725 w 3981450"/>
                <a:gd name="connsiteY119" fmla="*/ 201038 h 1953638"/>
                <a:gd name="connsiteX120" fmla="*/ 704850 w 3981450"/>
                <a:gd name="connsiteY120" fmla="*/ 258188 h 1953638"/>
                <a:gd name="connsiteX121" fmla="*/ 638175 w 3981450"/>
                <a:gd name="connsiteY121" fmla="*/ 301050 h 1953638"/>
                <a:gd name="connsiteX122" fmla="*/ 600075 w 3981450"/>
                <a:gd name="connsiteY122" fmla="*/ 320100 h 1953638"/>
                <a:gd name="connsiteX123" fmla="*/ 547688 w 3981450"/>
                <a:gd name="connsiteY123" fmla="*/ 353438 h 1953638"/>
                <a:gd name="connsiteX124" fmla="*/ 500063 w 3981450"/>
                <a:gd name="connsiteY124" fmla="*/ 367725 h 1953638"/>
                <a:gd name="connsiteX125" fmla="*/ 452438 w 3981450"/>
                <a:gd name="connsiteY125" fmla="*/ 396300 h 1953638"/>
                <a:gd name="connsiteX126" fmla="*/ 361950 w 3981450"/>
                <a:gd name="connsiteY126" fmla="*/ 434400 h 1953638"/>
                <a:gd name="connsiteX127" fmla="*/ 300038 w 3981450"/>
                <a:gd name="connsiteY127" fmla="*/ 467738 h 1953638"/>
                <a:gd name="connsiteX128" fmla="*/ 266700 w 3981450"/>
                <a:gd name="connsiteY128" fmla="*/ 482025 h 1953638"/>
                <a:gd name="connsiteX129" fmla="*/ 204788 w 3981450"/>
                <a:gd name="connsiteY129" fmla="*/ 529650 h 1953638"/>
                <a:gd name="connsiteX130" fmla="*/ 171450 w 3981450"/>
                <a:gd name="connsiteY130" fmla="*/ 553463 h 1953638"/>
                <a:gd name="connsiteX131" fmla="*/ 114300 w 3981450"/>
                <a:gd name="connsiteY131" fmla="*/ 586800 h 1953638"/>
                <a:gd name="connsiteX132" fmla="*/ 61913 w 3981450"/>
                <a:gd name="connsiteY132" fmla="*/ 620138 h 1953638"/>
                <a:gd name="connsiteX133" fmla="*/ 47625 w 3981450"/>
                <a:gd name="connsiteY133" fmla="*/ 634425 h 1953638"/>
                <a:gd name="connsiteX134" fmla="*/ 28575 w 3981450"/>
                <a:gd name="connsiteY134" fmla="*/ 648713 h 1953638"/>
                <a:gd name="connsiteX135" fmla="*/ 14288 w 3981450"/>
                <a:gd name="connsiteY135" fmla="*/ 663000 h 1953638"/>
                <a:gd name="connsiteX136" fmla="*/ 0 w 3981450"/>
                <a:gd name="connsiteY136" fmla="*/ 710625 h 195363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14575 w 3981450"/>
                <a:gd name="connsiteY55" fmla="*/ 1696463 h 1975618"/>
                <a:gd name="connsiteX56" fmla="*/ 2371725 w 3981450"/>
                <a:gd name="connsiteY56" fmla="*/ 1701225 h 1975618"/>
                <a:gd name="connsiteX57" fmla="*/ 2414588 w 3981450"/>
                <a:gd name="connsiteY57" fmla="*/ 1715513 h 1975618"/>
                <a:gd name="connsiteX58" fmla="*/ 2509838 w 3981450"/>
                <a:gd name="connsiteY58" fmla="*/ 1734563 h 1975618"/>
                <a:gd name="connsiteX59" fmla="*/ 2543175 w 3981450"/>
                <a:gd name="connsiteY59" fmla="*/ 1748850 h 1975618"/>
                <a:gd name="connsiteX60" fmla="*/ 2586038 w 3981450"/>
                <a:gd name="connsiteY60" fmla="*/ 1763138 h 1975618"/>
                <a:gd name="connsiteX61" fmla="*/ 2657475 w 3981450"/>
                <a:gd name="connsiteY61" fmla="*/ 1810763 h 1975618"/>
                <a:gd name="connsiteX62" fmla="*/ 2709863 w 3981450"/>
                <a:gd name="connsiteY62" fmla="*/ 1844100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14575 w 3981450"/>
                <a:gd name="connsiteY55" fmla="*/ 1696463 h 1975618"/>
                <a:gd name="connsiteX56" fmla="*/ 2371725 w 3981450"/>
                <a:gd name="connsiteY56" fmla="*/ 1701225 h 1975618"/>
                <a:gd name="connsiteX57" fmla="*/ 2414588 w 3981450"/>
                <a:gd name="connsiteY57" fmla="*/ 1715513 h 1975618"/>
                <a:gd name="connsiteX58" fmla="*/ 2509838 w 3981450"/>
                <a:gd name="connsiteY58" fmla="*/ 1734563 h 1975618"/>
                <a:gd name="connsiteX59" fmla="*/ 2543175 w 3981450"/>
                <a:gd name="connsiteY59" fmla="*/ 1748850 h 1975618"/>
                <a:gd name="connsiteX60" fmla="*/ 2586038 w 3981450"/>
                <a:gd name="connsiteY60" fmla="*/ 1763138 h 1975618"/>
                <a:gd name="connsiteX61" fmla="*/ 2657475 w 3981450"/>
                <a:gd name="connsiteY61" fmla="*/ 1810763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14575 w 3981450"/>
                <a:gd name="connsiteY55" fmla="*/ 1696463 h 1975618"/>
                <a:gd name="connsiteX56" fmla="*/ 2371725 w 3981450"/>
                <a:gd name="connsiteY56" fmla="*/ 1701225 h 1975618"/>
                <a:gd name="connsiteX57" fmla="*/ 2414588 w 3981450"/>
                <a:gd name="connsiteY57" fmla="*/ 1715513 h 1975618"/>
                <a:gd name="connsiteX58" fmla="*/ 2509838 w 3981450"/>
                <a:gd name="connsiteY58" fmla="*/ 1734563 h 1975618"/>
                <a:gd name="connsiteX59" fmla="*/ 2543175 w 3981450"/>
                <a:gd name="connsiteY59" fmla="*/ 1748850 h 1975618"/>
                <a:gd name="connsiteX60" fmla="*/ 2586038 w 3981450"/>
                <a:gd name="connsiteY60" fmla="*/ 1763138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14575 w 3981450"/>
                <a:gd name="connsiteY55" fmla="*/ 1696463 h 1975618"/>
                <a:gd name="connsiteX56" fmla="*/ 2371725 w 3981450"/>
                <a:gd name="connsiteY56" fmla="*/ 1701225 h 1975618"/>
                <a:gd name="connsiteX57" fmla="*/ 2414588 w 3981450"/>
                <a:gd name="connsiteY57" fmla="*/ 1715513 h 1975618"/>
                <a:gd name="connsiteX58" fmla="*/ 2509838 w 3981450"/>
                <a:gd name="connsiteY58" fmla="*/ 1734563 h 1975618"/>
                <a:gd name="connsiteX59" fmla="*/ 2543175 w 3981450"/>
                <a:gd name="connsiteY59" fmla="*/ 1748850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14575 w 3981450"/>
                <a:gd name="connsiteY55" fmla="*/ 1696463 h 1975618"/>
                <a:gd name="connsiteX56" fmla="*/ 2371725 w 3981450"/>
                <a:gd name="connsiteY56" fmla="*/ 1701225 h 1975618"/>
                <a:gd name="connsiteX57" fmla="*/ 2414588 w 3981450"/>
                <a:gd name="connsiteY57" fmla="*/ 1715513 h 1975618"/>
                <a:gd name="connsiteX58" fmla="*/ 2509838 w 3981450"/>
                <a:gd name="connsiteY58" fmla="*/ 1734563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14575 w 3981450"/>
                <a:gd name="connsiteY55" fmla="*/ 1696463 h 1975618"/>
                <a:gd name="connsiteX56" fmla="*/ 2371725 w 3981450"/>
                <a:gd name="connsiteY56" fmla="*/ 1701225 h 1975618"/>
                <a:gd name="connsiteX57" fmla="*/ 2414588 w 3981450"/>
                <a:gd name="connsiteY57" fmla="*/ 171551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14575 w 3981450"/>
                <a:gd name="connsiteY55" fmla="*/ 1696463 h 1975618"/>
                <a:gd name="connsiteX56" fmla="*/ 2352675 w 3981450"/>
                <a:gd name="connsiteY56" fmla="*/ 1719176 h 1975618"/>
                <a:gd name="connsiteX57" fmla="*/ 2414588 w 3981450"/>
                <a:gd name="connsiteY57" fmla="*/ 171551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414588 w 3981450"/>
                <a:gd name="connsiteY57" fmla="*/ 171551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392363 w 3981450"/>
                <a:gd name="connsiteY57" fmla="*/ 173047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786063 w 3981450"/>
                <a:gd name="connsiteY64" fmla="*/ 1825050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392363 w 3981450"/>
                <a:gd name="connsiteY57" fmla="*/ 173047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805113 w 3981450"/>
                <a:gd name="connsiteY64" fmla="*/ 1831034 h 1975618"/>
                <a:gd name="connsiteX65" fmla="*/ 2805113 w 3981450"/>
                <a:gd name="connsiteY65" fmla="*/ 1786950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392363 w 3981450"/>
                <a:gd name="connsiteY57" fmla="*/ 173047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805113 w 3981450"/>
                <a:gd name="connsiteY64" fmla="*/ 1831034 h 1975618"/>
                <a:gd name="connsiteX65" fmla="*/ 2827338 w 3981450"/>
                <a:gd name="connsiteY65" fmla="*/ 1792933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09925 w 3981450"/>
                <a:gd name="connsiteY77" fmla="*/ 1348800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392363 w 3981450"/>
                <a:gd name="connsiteY57" fmla="*/ 173047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805113 w 3981450"/>
                <a:gd name="connsiteY64" fmla="*/ 1831034 h 1975618"/>
                <a:gd name="connsiteX65" fmla="*/ 2827338 w 3981450"/>
                <a:gd name="connsiteY65" fmla="*/ 1792933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14688 w 3981450"/>
                <a:gd name="connsiteY77" fmla="*/ 1351044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392363 w 3981450"/>
                <a:gd name="connsiteY57" fmla="*/ 173047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805113 w 3981450"/>
                <a:gd name="connsiteY64" fmla="*/ 1831034 h 1975618"/>
                <a:gd name="connsiteX65" fmla="*/ 2827338 w 3981450"/>
                <a:gd name="connsiteY65" fmla="*/ 1792933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21832 w 3981450"/>
                <a:gd name="connsiteY77" fmla="*/ 1355531 h 1975618"/>
                <a:gd name="connsiteX78" fmla="*/ 3262313 w 3981450"/>
                <a:gd name="connsiteY78" fmla="*/ 1296413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392363 w 3981450"/>
                <a:gd name="connsiteY57" fmla="*/ 173047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805113 w 3981450"/>
                <a:gd name="connsiteY64" fmla="*/ 1831034 h 1975618"/>
                <a:gd name="connsiteX65" fmla="*/ 2827338 w 3981450"/>
                <a:gd name="connsiteY65" fmla="*/ 1792933 h 1975618"/>
                <a:gd name="connsiteX66" fmla="*/ 2824163 w 3981450"/>
                <a:gd name="connsiteY66" fmla="*/ 1777425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21832 w 3981450"/>
                <a:gd name="connsiteY77" fmla="*/ 1355531 h 1975618"/>
                <a:gd name="connsiteX78" fmla="*/ 3274219 w 3981450"/>
                <a:gd name="connsiteY78" fmla="*/ 1300901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0625 h 1975618"/>
                <a:gd name="connsiteX1" fmla="*/ 0 w 3981450"/>
                <a:gd name="connsiteY1" fmla="*/ 710625 h 1975618"/>
                <a:gd name="connsiteX2" fmla="*/ 100013 w 3981450"/>
                <a:gd name="connsiteY2" fmla="*/ 820163 h 1975618"/>
                <a:gd name="connsiteX3" fmla="*/ 228600 w 3981450"/>
                <a:gd name="connsiteY3" fmla="*/ 915413 h 1975618"/>
                <a:gd name="connsiteX4" fmla="*/ 252413 w 3981450"/>
                <a:gd name="connsiteY4" fmla="*/ 939225 h 1975618"/>
                <a:gd name="connsiteX5" fmla="*/ 271463 w 3981450"/>
                <a:gd name="connsiteY5" fmla="*/ 953513 h 1975618"/>
                <a:gd name="connsiteX6" fmla="*/ 295275 w 3981450"/>
                <a:gd name="connsiteY6" fmla="*/ 982088 h 1975618"/>
                <a:gd name="connsiteX7" fmla="*/ 347663 w 3981450"/>
                <a:gd name="connsiteY7" fmla="*/ 1039238 h 1975618"/>
                <a:gd name="connsiteX8" fmla="*/ 390525 w 3981450"/>
                <a:gd name="connsiteY8" fmla="*/ 1105913 h 1975618"/>
                <a:gd name="connsiteX9" fmla="*/ 409575 w 3981450"/>
                <a:gd name="connsiteY9" fmla="*/ 1139250 h 1975618"/>
                <a:gd name="connsiteX10" fmla="*/ 433388 w 3981450"/>
                <a:gd name="connsiteY10" fmla="*/ 1167825 h 1975618"/>
                <a:gd name="connsiteX11" fmla="*/ 447675 w 3981450"/>
                <a:gd name="connsiteY11" fmla="*/ 1196400 h 1975618"/>
                <a:gd name="connsiteX12" fmla="*/ 471488 w 3981450"/>
                <a:gd name="connsiteY12" fmla="*/ 1220213 h 1975618"/>
                <a:gd name="connsiteX13" fmla="*/ 490538 w 3981450"/>
                <a:gd name="connsiteY13" fmla="*/ 1248788 h 1975618"/>
                <a:gd name="connsiteX14" fmla="*/ 542925 w 3981450"/>
                <a:gd name="connsiteY14" fmla="*/ 1296413 h 1975618"/>
                <a:gd name="connsiteX15" fmla="*/ 561975 w 3981450"/>
                <a:gd name="connsiteY15" fmla="*/ 1315463 h 1975618"/>
                <a:gd name="connsiteX16" fmla="*/ 595313 w 3981450"/>
                <a:gd name="connsiteY16" fmla="*/ 1344038 h 1975618"/>
                <a:gd name="connsiteX17" fmla="*/ 652463 w 3981450"/>
                <a:gd name="connsiteY17" fmla="*/ 1396425 h 1975618"/>
                <a:gd name="connsiteX18" fmla="*/ 666750 w 3981450"/>
                <a:gd name="connsiteY18" fmla="*/ 1420238 h 1975618"/>
                <a:gd name="connsiteX19" fmla="*/ 695325 w 3981450"/>
                <a:gd name="connsiteY19" fmla="*/ 1453575 h 1975618"/>
                <a:gd name="connsiteX20" fmla="*/ 733425 w 3981450"/>
                <a:gd name="connsiteY20" fmla="*/ 1496438 h 1975618"/>
                <a:gd name="connsiteX21" fmla="*/ 771525 w 3981450"/>
                <a:gd name="connsiteY21" fmla="*/ 1520250 h 1975618"/>
                <a:gd name="connsiteX22" fmla="*/ 809625 w 3981450"/>
                <a:gd name="connsiteY22" fmla="*/ 1548825 h 1975618"/>
                <a:gd name="connsiteX23" fmla="*/ 842963 w 3981450"/>
                <a:gd name="connsiteY23" fmla="*/ 1586925 h 1975618"/>
                <a:gd name="connsiteX24" fmla="*/ 857250 w 3981450"/>
                <a:gd name="connsiteY24" fmla="*/ 1610738 h 1975618"/>
                <a:gd name="connsiteX25" fmla="*/ 885825 w 3981450"/>
                <a:gd name="connsiteY25" fmla="*/ 1653600 h 1975618"/>
                <a:gd name="connsiteX26" fmla="*/ 904875 w 3981450"/>
                <a:gd name="connsiteY26" fmla="*/ 1677413 h 1975618"/>
                <a:gd name="connsiteX27" fmla="*/ 942975 w 3981450"/>
                <a:gd name="connsiteY27" fmla="*/ 1715513 h 1975618"/>
                <a:gd name="connsiteX28" fmla="*/ 966788 w 3981450"/>
                <a:gd name="connsiteY28" fmla="*/ 1744088 h 1975618"/>
                <a:gd name="connsiteX29" fmla="*/ 990600 w 3981450"/>
                <a:gd name="connsiteY29" fmla="*/ 1753613 h 1975618"/>
                <a:gd name="connsiteX30" fmla="*/ 1019175 w 3981450"/>
                <a:gd name="connsiteY30" fmla="*/ 1782188 h 1975618"/>
                <a:gd name="connsiteX31" fmla="*/ 1042988 w 3981450"/>
                <a:gd name="connsiteY31" fmla="*/ 1806000 h 1975618"/>
                <a:gd name="connsiteX32" fmla="*/ 1071563 w 3981450"/>
                <a:gd name="connsiteY32" fmla="*/ 1820288 h 1975618"/>
                <a:gd name="connsiteX33" fmla="*/ 1109663 w 3981450"/>
                <a:gd name="connsiteY33" fmla="*/ 1848863 h 1975618"/>
                <a:gd name="connsiteX34" fmla="*/ 1157288 w 3981450"/>
                <a:gd name="connsiteY34" fmla="*/ 1896488 h 1975618"/>
                <a:gd name="connsiteX35" fmla="*/ 1181100 w 3981450"/>
                <a:gd name="connsiteY35" fmla="*/ 1925063 h 1975618"/>
                <a:gd name="connsiteX36" fmla="*/ 1195388 w 3981450"/>
                <a:gd name="connsiteY36" fmla="*/ 1934588 h 1975618"/>
                <a:gd name="connsiteX37" fmla="*/ 1219200 w 3981450"/>
                <a:gd name="connsiteY37" fmla="*/ 1953638 h 1975618"/>
                <a:gd name="connsiteX38" fmla="*/ 1233488 w 3981450"/>
                <a:gd name="connsiteY38" fmla="*/ 1934588 h 1975618"/>
                <a:gd name="connsiteX39" fmla="*/ 1252538 w 3981450"/>
                <a:gd name="connsiteY39" fmla="*/ 1896488 h 1975618"/>
                <a:gd name="connsiteX40" fmla="*/ 1266825 w 3981450"/>
                <a:gd name="connsiteY40" fmla="*/ 1886963 h 1975618"/>
                <a:gd name="connsiteX41" fmla="*/ 1281113 w 3981450"/>
                <a:gd name="connsiteY41" fmla="*/ 1872675 h 1975618"/>
                <a:gd name="connsiteX42" fmla="*/ 1309688 w 3981450"/>
                <a:gd name="connsiteY42" fmla="*/ 1858388 h 1975618"/>
                <a:gd name="connsiteX43" fmla="*/ 1347788 w 3981450"/>
                <a:gd name="connsiteY43" fmla="*/ 1829813 h 1975618"/>
                <a:gd name="connsiteX44" fmla="*/ 1390650 w 3981450"/>
                <a:gd name="connsiteY44" fmla="*/ 1801238 h 1975618"/>
                <a:gd name="connsiteX45" fmla="*/ 1414463 w 3981450"/>
                <a:gd name="connsiteY45" fmla="*/ 1791713 h 1975618"/>
                <a:gd name="connsiteX46" fmla="*/ 1504950 w 3981450"/>
                <a:gd name="connsiteY46" fmla="*/ 1772663 h 1975618"/>
                <a:gd name="connsiteX47" fmla="*/ 1647825 w 3981450"/>
                <a:gd name="connsiteY47" fmla="*/ 1753613 h 1975618"/>
                <a:gd name="connsiteX48" fmla="*/ 1685925 w 3981450"/>
                <a:gd name="connsiteY48" fmla="*/ 1739325 h 1975618"/>
                <a:gd name="connsiteX49" fmla="*/ 1743075 w 3981450"/>
                <a:gd name="connsiteY49" fmla="*/ 1729800 h 1975618"/>
                <a:gd name="connsiteX50" fmla="*/ 1833563 w 3981450"/>
                <a:gd name="connsiteY50" fmla="*/ 1710750 h 1975618"/>
                <a:gd name="connsiteX51" fmla="*/ 1862138 w 3981450"/>
                <a:gd name="connsiteY51" fmla="*/ 1691700 h 1975618"/>
                <a:gd name="connsiteX52" fmla="*/ 1895475 w 3981450"/>
                <a:gd name="connsiteY52" fmla="*/ 1686938 h 1975618"/>
                <a:gd name="connsiteX53" fmla="*/ 1919288 w 3981450"/>
                <a:gd name="connsiteY53" fmla="*/ 1677413 h 1975618"/>
                <a:gd name="connsiteX54" fmla="*/ 2043113 w 3981450"/>
                <a:gd name="connsiteY54" fmla="*/ 1672650 h 1975618"/>
                <a:gd name="connsiteX55" fmla="*/ 2300287 w 3981450"/>
                <a:gd name="connsiteY55" fmla="*/ 1700951 h 1975618"/>
                <a:gd name="connsiteX56" fmla="*/ 2352675 w 3981450"/>
                <a:gd name="connsiteY56" fmla="*/ 1719176 h 1975618"/>
                <a:gd name="connsiteX57" fmla="*/ 2392363 w 3981450"/>
                <a:gd name="connsiteY57" fmla="*/ 1730473 h 1975618"/>
                <a:gd name="connsiteX58" fmla="*/ 2409826 w 3981450"/>
                <a:gd name="connsiteY58" fmla="*/ 1739051 h 1975618"/>
                <a:gd name="connsiteX59" fmla="*/ 2466975 w 3981450"/>
                <a:gd name="connsiteY59" fmla="*/ 1762314 h 1975618"/>
                <a:gd name="connsiteX60" fmla="*/ 2519363 w 3981450"/>
                <a:gd name="connsiteY60" fmla="*/ 1790064 h 1975618"/>
                <a:gd name="connsiteX61" fmla="*/ 2581275 w 3981450"/>
                <a:gd name="connsiteY61" fmla="*/ 1837689 h 1975618"/>
                <a:gd name="connsiteX62" fmla="*/ 2614613 w 3981450"/>
                <a:gd name="connsiteY62" fmla="*/ 1871027 h 1975618"/>
                <a:gd name="connsiteX63" fmla="*/ 2719388 w 3981450"/>
                <a:gd name="connsiteY63" fmla="*/ 1975618 h 1975618"/>
                <a:gd name="connsiteX64" fmla="*/ 2805113 w 3981450"/>
                <a:gd name="connsiteY64" fmla="*/ 1831034 h 1975618"/>
                <a:gd name="connsiteX65" fmla="*/ 2827338 w 3981450"/>
                <a:gd name="connsiteY65" fmla="*/ 1792933 h 1975618"/>
                <a:gd name="connsiteX66" fmla="*/ 2865438 w 3981450"/>
                <a:gd name="connsiteY66" fmla="*/ 1762466 h 1975618"/>
                <a:gd name="connsiteX67" fmla="*/ 2862263 w 3981450"/>
                <a:gd name="connsiteY67" fmla="*/ 1748850 h 1975618"/>
                <a:gd name="connsiteX68" fmla="*/ 2876550 w 3981450"/>
                <a:gd name="connsiteY68" fmla="*/ 1739325 h 1975618"/>
                <a:gd name="connsiteX69" fmla="*/ 2900363 w 3981450"/>
                <a:gd name="connsiteY69" fmla="*/ 1720275 h 1975618"/>
                <a:gd name="connsiteX70" fmla="*/ 2933700 w 3981450"/>
                <a:gd name="connsiteY70" fmla="*/ 1677413 h 1975618"/>
                <a:gd name="connsiteX71" fmla="*/ 3005138 w 3981450"/>
                <a:gd name="connsiteY71" fmla="*/ 1615500 h 1975618"/>
                <a:gd name="connsiteX72" fmla="*/ 3052763 w 3981450"/>
                <a:gd name="connsiteY72" fmla="*/ 1572638 h 1975618"/>
                <a:gd name="connsiteX73" fmla="*/ 3071813 w 3981450"/>
                <a:gd name="connsiteY73" fmla="*/ 1539300 h 1975618"/>
                <a:gd name="connsiteX74" fmla="*/ 3095625 w 3981450"/>
                <a:gd name="connsiteY74" fmla="*/ 1510725 h 1975618"/>
                <a:gd name="connsiteX75" fmla="*/ 3128963 w 3981450"/>
                <a:gd name="connsiteY75" fmla="*/ 1467863 h 1975618"/>
                <a:gd name="connsiteX76" fmla="*/ 3152775 w 3981450"/>
                <a:gd name="connsiteY76" fmla="*/ 1439288 h 1975618"/>
                <a:gd name="connsiteX77" fmla="*/ 3221832 w 3981450"/>
                <a:gd name="connsiteY77" fmla="*/ 1355531 h 1975618"/>
                <a:gd name="connsiteX78" fmla="*/ 3274219 w 3981450"/>
                <a:gd name="connsiteY78" fmla="*/ 1300901 h 1975618"/>
                <a:gd name="connsiteX79" fmla="*/ 3357563 w 3981450"/>
                <a:gd name="connsiteY79" fmla="*/ 1234500 h 1975618"/>
                <a:gd name="connsiteX80" fmla="*/ 3395663 w 3981450"/>
                <a:gd name="connsiteY80" fmla="*/ 1210688 h 1975618"/>
                <a:gd name="connsiteX81" fmla="*/ 3419475 w 3981450"/>
                <a:gd name="connsiteY81" fmla="*/ 1186875 h 1975618"/>
                <a:gd name="connsiteX82" fmla="*/ 3486150 w 3981450"/>
                <a:gd name="connsiteY82" fmla="*/ 1124963 h 1975618"/>
                <a:gd name="connsiteX83" fmla="*/ 3543300 w 3981450"/>
                <a:gd name="connsiteY83" fmla="*/ 1067813 h 1975618"/>
                <a:gd name="connsiteX84" fmla="*/ 3652838 w 3981450"/>
                <a:gd name="connsiteY84" fmla="*/ 963038 h 1975618"/>
                <a:gd name="connsiteX85" fmla="*/ 3695700 w 3981450"/>
                <a:gd name="connsiteY85" fmla="*/ 929700 h 1975618"/>
                <a:gd name="connsiteX86" fmla="*/ 3762375 w 3981450"/>
                <a:gd name="connsiteY86" fmla="*/ 886838 h 1975618"/>
                <a:gd name="connsiteX87" fmla="*/ 3810000 w 3981450"/>
                <a:gd name="connsiteY87" fmla="*/ 839213 h 1975618"/>
                <a:gd name="connsiteX88" fmla="*/ 3862388 w 3981450"/>
                <a:gd name="connsiteY88" fmla="*/ 786825 h 1975618"/>
                <a:gd name="connsiteX89" fmla="*/ 3900488 w 3981450"/>
                <a:gd name="connsiteY89" fmla="*/ 763013 h 1975618"/>
                <a:gd name="connsiteX90" fmla="*/ 3914775 w 3981450"/>
                <a:gd name="connsiteY90" fmla="*/ 743963 h 1975618"/>
                <a:gd name="connsiteX91" fmla="*/ 3962400 w 3981450"/>
                <a:gd name="connsiteY91" fmla="*/ 710625 h 1975618"/>
                <a:gd name="connsiteX92" fmla="*/ 3971925 w 3981450"/>
                <a:gd name="connsiteY92" fmla="*/ 696338 h 1975618"/>
                <a:gd name="connsiteX93" fmla="*/ 3981450 w 3981450"/>
                <a:gd name="connsiteY93" fmla="*/ 653475 h 1975618"/>
                <a:gd name="connsiteX94" fmla="*/ 3919538 w 3981450"/>
                <a:gd name="connsiteY94" fmla="*/ 601088 h 1975618"/>
                <a:gd name="connsiteX95" fmla="*/ 3767138 w 3981450"/>
                <a:gd name="connsiteY95" fmla="*/ 539175 h 1975618"/>
                <a:gd name="connsiteX96" fmla="*/ 3729038 w 3981450"/>
                <a:gd name="connsiteY96" fmla="*/ 529650 h 1975618"/>
                <a:gd name="connsiteX97" fmla="*/ 3490913 w 3981450"/>
                <a:gd name="connsiteY97" fmla="*/ 415350 h 1975618"/>
                <a:gd name="connsiteX98" fmla="*/ 3452813 w 3981450"/>
                <a:gd name="connsiteY98" fmla="*/ 372763 h 1975618"/>
                <a:gd name="connsiteX99" fmla="*/ 3362325 w 3981450"/>
                <a:gd name="connsiteY99" fmla="*/ 308286 h 1975618"/>
                <a:gd name="connsiteX100" fmla="*/ 3162301 w 3981450"/>
                <a:gd name="connsiteY100" fmla="*/ 232635 h 1975618"/>
                <a:gd name="connsiteX101" fmla="*/ 2943226 w 3981450"/>
                <a:gd name="connsiteY101" fmla="*/ 175486 h 1975618"/>
                <a:gd name="connsiteX102" fmla="*/ 2838450 w 3981450"/>
                <a:gd name="connsiteY102" fmla="*/ 137934 h 1975618"/>
                <a:gd name="connsiteX103" fmla="*/ 2724150 w 3981450"/>
                <a:gd name="connsiteY103" fmla="*/ 77945 h 1975618"/>
                <a:gd name="connsiteX104" fmla="*/ 2490788 w 3981450"/>
                <a:gd name="connsiteY104" fmla="*/ 41861 h 1975618"/>
                <a:gd name="connsiteX105" fmla="*/ 2243138 w 3981450"/>
                <a:gd name="connsiteY105" fmla="*/ 97 h 1975618"/>
                <a:gd name="connsiteX106" fmla="*/ 1952625 w 3981450"/>
                <a:gd name="connsiteY106" fmla="*/ 29588 h 1975618"/>
                <a:gd name="connsiteX107" fmla="*/ 1881188 w 3981450"/>
                <a:gd name="connsiteY107" fmla="*/ 2387 h 1975618"/>
                <a:gd name="connsiteX108" fmla="*/ 1704975 w 3981450"/>
                <a:gd name="connsiteY108" fmla="*/ 29588 h 1975618"/>
                <a:gd name="connsiteX109" fmla="*/ 1585913 w 3981450"/>
                <a:gd name="connsiteY109" fmla="*/ 34350 h 1975618"/>
                <a:gd name="connsiteX110" fmla="*/ 1533525 w 3981450"/>
                <a:gd name="connsiteY110" fmla="*/ 43875 h 1975618"/>
                <a:gd name="connsiteX111" fmla="*/ 1471613 w 3981450"/>
                <a:gd name="connsiteY111" fmla="*/ 53400 h 1975618"/>
                <a:gd name="connsiteX112" fmla="*/ 1428750 w 3981450"/>
                <a:gd name="connsiteY112" fmla="*/ 62925 h 1975618"/>
                <a:gd name="connsiteX113" fmla="*/ 1266825 w 3981450"/>
                <a:gd name="connsiteY113" fmla="*/ 81975 h 1975618"/>
                <a:gd name="connsiteX114" fmla="*/ 1228725 w 3981450"/>
                <a:gd name="connsiteY114" fmla="*/ 86738 h 1975618"/>
                <a:gd name="connsiteX115" fmla="*/ 1104900 w 3981450"/>
                <a:gd name="connsiteY115" fmla="*/ 105788 h 1975618"/>
                <a:gd name="connsiteX116" fmla="*/ 1047750 w 3981450"/>
                <a:gd name="connsiteY116" fmla="*/ 124838 h 1975618"/>
                <a:gd name="connsiteX117" fmla="*/ 962025 w 3981450"/>
                <a:gd name="connsiteY117" fmla="*/ 143888 h 1975618"/>
                <a:gd name="connsiteX118" fmla="*/ 909638 w 3981450"/>
                <a:gd name="connsiteY118" fmla="*/ 172463 h 1975618"/>
                <a:gd name="connsiteX119" fmla="*/ 847725 w 3981450"/>
                <a:gd name="connsiteY119" fmla="*/ 201038 h 1975618"/>
                <a:gd name="connsiteX120" fmla="*/ 704850 w 3981450"/>
                <a:gd name="connsiteY120" fmla="*/ 258188 h 1975618"/>
                <a:gd name="connsiteX121" fmla="*/ 638175 w 3981450"/>
                <a:gd name="connsiteY121" fmla="*/ 301050 h 1975618"/>
                <a:gd name="connsiteX122" fmla="*/ 600075 w 3981450"/>
                <a:gd name="connsiteY122" fmla="*/ 320100 h 1975618"/>
                <a:gd name="connsiteX123" fmla="*/ 547688 w 3981450"/>
                <a:gd name="connsiteY123" fmla="*/ 353438 h 1975618"/>
                <a:gd name="connsiteX124" fmla="*/ 500063 w 3981450"/>
                <a:gd name="connsiteY124" fmla="*/ 367725 h 1975618"/>
                <a:gd name="connsiteX125" fmla="*/ 452438 w 3981450"/>
                <a:gd name="connsiteY125" fmla="*/ 396300 h 1975618"/>
                <a:gd name="connsiteX126" fmla="*/ 361950 w 3981450"/>
                <a:gd name="connsiteY126" fmla="*/ 434400 h 1975618"/>
                <a:gd name="connsiteX127" fmla="*/ 300038 w 3981450"/>
                <a:gd name="connsiteY127" fmla="*/ 467738 h 1975618"/>
                <a:gd name="connsiteX128" fmla="*/ 266700 w 3981450"/>
                <a:gd name="connsiteY128" fmla="*/ 482025 h 1975618"/>
                <a:gd name="connsiteX129" fmla="*/ 204788 w 3981450"/>
                <a:gd name="connsiteY129" fmla="*/ 529650 h 1975618"/>
                <a:gd name="connsiteX130" fmla="*/ 171450 w 3981450"/>
                <a:gd name="connsiteY130" fmla="*/ 553463 h 1975618"/>
                <a:gd name="connsiteX131" fmla="*/ 114300 w 3981450"/>
                <a:gd name="connsiteY131" fmla="*/ 586800 h 1975618"/>
                <a:gd name="connsiteX132" fmla="*/ 61913 w 3981450"/>
                <a:gd name="connsiteY132" fmla="*/ 620138 h 1975618"/>
                <a:gd name="connsiteX133" fmla="*/ 47625 w 3981450"/>
                <a:gd name="connsiteY133" fmla="*/ 634425 h 1975618"/>
                <a:gd name="connsiteX134" fmla="*/ 28575 w 3981450"/>
                <a:gd name="connsiteY134" fmla="*/ 648713 h 1975618"/>
                <a:gd name="connsiteX135" fmla="*/ 14288 w 3981450"/>
                <a:gd name="connsiteY135" fmla="*/ 663000 h 1975618"/>
                <a:gd name="connsiteX136" fmla="*/ 0 w 3981450"/>
                <a:gd name="connsiteY136" fmla="*/ 710625 h 197561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67138 w 3981450"/>
                <a:gd name="connsiteY95" fmla="*/ 543755 h 1980198"/>
                <a:gd name="connsiteX96" fmla="*/ 3729038 w 3981450"/>
                <a:gd name="connsiteY96" fmla="*/ 534230 h 1980198"/>
                <a:gd name="connsiteX97" fmla="*/ 3490913 w 3981450"/>
                <a:gd name="connsiteY97" fmla="*/ 419930 h 1980198"/>
                <a:gd name="connsiteX98" fmla="*/ 3452813 w 3981450"/>
                <a:gd name="connsiteY98" fmla="*/ 377343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43226 w 3981450"/>
                <a:gd name="connsiteY101" fmla="*/ 180066 h 1980198"/>
                <a:gd name="connsiteX102" fmla="*/ 2838450 w 3981450"/>
                <a:gd name="connsiteY102" fmla="*/ 142514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4975 w 3981450"/>
                <a:gd name="connsiteY108" fmla="*/ 34168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67138 w 3981450"/>
                <a:gd name="connsiteY95" fmla="*/ 543755 h 1980198"/>
                <a:gd name="connsiteX96" fmla="*/ 3729038 w 3981450"/>
                <a:gd name="connsiteY96" fmla="*/ 534230 h 1980198"/>
                <a:gd name="connsiteX97" fmla="*/ 3490913 w 3981450"/>
                <a:gd name="connsiteY97" fmla="*/ 419930 h 1980198"/>
                <a:gd name="connsiteX98" fmla="*/ 3452813 w 3981450"/>
                <a:gd name="connsiteY98" fmla="*/ 377343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43226 w 3981450"/>
                <a:gd name="connsiteY101" fmla="*/ 180066 h 1980198"/>
                <a:gd name="connsiteX102" fmla="*/ 2838450 w 3981450"/>
                <a:gd name="connsiteY102" fmla="*/ 142514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67138 w 3981450"/>
                <a:gd name="connsiteY95" fmla="*/ 543755 h 1980198"/>
                <a:gd name="connsiteX96" fmla="*/ 3729038 w 3981450"/>
                <a:gd name="connsiteY96" fmla="*/ 534230 h 1980198"/>
                <a:gd name="connsiteX97" fmla="*/ 3490913 w 3981450"/>
                <a:gd name="connsiteY97" fmla="*/ 419930 h 1980198"/>
                <a:gd name="connsiteX98" fmla="*/ 3452813 w 3981450"/>
                <a:gd name="connsiteY98" fmla="*/ 377343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43226 w 3981450"/>
                <a:gd name="connsiteY101" fmla="*/ 180066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67138 w 3981450"/>
                <a:gd name="connsiteY95" fmla="*/ 543755 h 1980198"/>
                <a:gd name="connsiteX96" fmla="*/ 3729038 w 3981450"/>
                <a:gd name="connsiteY96" fmla="*/ 534230 h 1980198"/>
                <a:gd name="connsiteX97" fmla="*/ 3490913 w 3981450"/>
                <a:gd name="connsiteY97" fmla="*/ 419930 h 1980198"/>
                <a:gd name="connsiteX98" fmla="*/ 3452813 w 3981450"/>
                <a:gd name="connsiteY98" fmla="*/ 377343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67138 w 3981450"/>
                <a:gd name="connsiteY95" fmla="*/ 543755 h 1980198"/>
                <a:gd name="connsiteX96" fmla="*/ 3729038 w 3981450"/>
                <a:gd name="connsiteY96" fmla="*/ 534230 h 1980198"/>
                <a:gd name="connsiteX97" fmla="*/ 3513138 w 3981450"/>
                <a:gd name="connsiteY97" fmla="*/ 401979 h 1980198"/>
                <a:gd name="connsiteX98" fmla="*/ 3452813 w 3981450"/>
                <a:gd name="connsiteY98" fmla="*/ 377343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67138 w 3981450"/>
                <a:gd name="connsiteY95" fmla="*/ 543755 h 1980198"/>
                <a:gd name="connsiteX96" fmla="*/ 3729038 w 3981450"/>
                <a:gd name="connsiteY96" fmla="*/ 534230 h 1980198"/>
                <a:gd name="connsiteX97" fmla="*/ 3513138 w 3981450"/>
                <a:gd name="connsiteY97" fmla="*/ 401979 h 1980198"/>
                <a:gd name="connsiteX98" fmla="*/ 3459163 w 3981450"/>
                <a:gd name="connsiteY98" fmla="*/ 356401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67138 w 3981450"/>
                <a:gd name="connsiteY95" fmla="*/ 543755 h 1980198"/>
                <a:gd name="connsiteX96" fmla="*/ 3732213 w 3981450"/>
                <a:gd name="connsiteY96" fmla="*/ 513287 h 1980198"/>
                <a:gd name="connsiteX97" fmla="*/ 3513138 w 3981450"/>
                <a:gd name="connsiteY97" fmla="*/ 401979 h 1980198"/>
                <a:gd name="connsiteX98" fmla="*/ 3459163 w 3981450"/>
                <a:gd name="connsiteY98" fmla="*/ 356401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73488 w 3981450"/>
                <a:gd name="connsiteY95" fmla="*/ 534780 h 1980198"/>
                <a:gd name="connsiteX96" fmla="*/ 3732213 w 3981450"/>
                <a:gd name="connsiteY96" fmla="*/ 513287 h 1980198"/>
                <a:gd name="connsiteX97" fmla="*/ 3513138 w 3981450"/>
                <a:gd name="connsiteY97" fmla="*/ 401979 h 1980198"/>
                <a:gd name="connsiteX98" fmla="*/ 3459163 w 3981450"/>
                <a:gd name="connsiteY98" fmla="*/ 356401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8750 w 3981450"/>
                <a:gd name="connsiteY112" fmla="*/ 67505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73488 w 3981450"/>
                <a:gd name="connsiteY95" fmla="*/ 534780 h 1980198"/>
                <a:gd name="connsiteX96" fmla="*/ 3732213 w 3981450"/>
                <a:gd name="connsiteY96" fmla="*/ 513287 h 1980198"/>
                <a:gd name="connsiteX97" fmla="*/ 3513138 w 3981450"/>
                <a:gd name="connsiteY97" fmla="*/ 401979 h 1980198"/>
                <a:gd name="connsiteX98" fmla="*/ 3459163 w 3981450"/>
                <a:gd name="connsiteY98" fmla="*/ 356401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71613 w 3981450"/>
                <a:gd name="connsiteY111" fmla="*/ 57980 h 1980198"/>
                <a:gd name="connsiteX112" fmla="*/ 1422400 w 3981450"/>
                <a:gd name="connsiteY112" fmla="*/ 52546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73488 w 3981450"/>
                <a:gd name="connsiteY95" fmla="*/ 534780 h 1980198"/>
                <a:gd name="connsiteX96" fmla="*/ 3732213 w 3981450"/>
                <a:gd name="connsiteY96" fmla="*/ 513287 h 1980198"/>
                <a:gd name="connsiteX97" fmla="*/ 3513138 w 3981450"/>
                <a:gd name="connsiteY97" fmla="*/ 401979 h 1980198"/>
                <a:gd name="connsiteX98" fmla="*/ 3459163 w 3981450"/>
                <a:gd name="connsiteY98" fmla="*/ 356401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33525 w 3981450"/>
                <a:gd name="connsiteY110" fmla="*/ 48455 h 1980198"/>
                <a:gd name="connsiteX111" fmla="*/ 1481138 w 3981450"/>
                <a:gd name="connsiteY111" fmla="*/ 43021 h 1980198"/>
                <a:gd name="connsiteX112" fmla="*/ 1422400 w 3981450"/>
                <a:gd name="connsiteY112" fmla="*/ 52546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73488 w 3981450"/>
                <a:gd name="connsiteY95" fmla="*/ 534780 h 1980198"/>
                <a:gd name="connsiteX96" fmla="*/ 3732213 w 3981450"/>
                <a:gd name="connsiteY96" fmla="*/ 513287 h 1980198"/>
                <a:gd name="connsiteX97" fmla="*/ 3513138 w 3981450"/>
                <a:gd name="connsiteY97" fmla="*/ 401979 h 1980198"/>
                <a:gd name="connsiteX98" fmla="*/ 3459163 w 3981450"/>
                <a:gd name="connsiteY98" fmla="*/ 356401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38930 h 1980198"/>
                <a:gd name="connsiteX110" fmla="*/ 1546225 w 3981450"/>
                <a:gd name="connsiteY110" fmla="*/ 36488 h 1980198"/>
                <a:gd name="connsiteX111" fmla="*/ 1481138 w 3981450"/>
                <a:gd name="connsiteY111" fmla="*/ 43021 h 1980198"/>
                <a:gd name="connsiteX112" fmla="*/ 1422400 w 3981450"/>
                <a:gd name="connsiteY112" fmla="*/ 52546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5205 h 1980198"/>
                <a:gd name="connsiteX1" fmla="*/ 0 w 3981450"/>
                <a:gd name="connsiteY1" fmla="*/ 715205 h 1980198"/>
                <a:gd name="connsiteX2" fmla="*/ 100013 w 3981450"/>
                <a:gd name="connsiteY2" fmla="*/ 824743 h 1980198"/>
                <a:gd name="connsiteX3" fmla="*/ 228600 w 3981450"/>
                <a:gd name="connsiteY3" fmla="*/ 919993 h 1980198"/>
                <a:gd name="connsiteX4" fmla="*/ 252413 w 3981450"/>
                <a:gd name="connsiteY4" fmla="*/ 943805 h 1980198"/>
                <a:gd name="connsiteX5" fmla="*/ 271463 w 3981450"/>
                <a:gd name="connsiteY5" fmla="*/ 958093 h 1980198"/>
                <a:gd name="connsiteX6" fmla="*/ 295275 w 3981450"/>
                <a:gd name="connsiteY6" fmla="*/ 986668 h 1980198"/>
                <a:gd name="connsiteX7" fmla="*/ 347663 w 3981450"/>
                <a:gd name="connsiteY7" fmla="*/ 1043818 h 1980198"/>
                <a:gd name="connsiteX8" fmla="*/ 390525 w 3981450"/>
                <a:gd name="connsiteY8" fmla="*/ 1110493 h 1980198"/>
                <a:gd name="connsiteX9" fmla="*/ 409575 w 3981450"/>
                <a:gd name="connsiteY9" fmla="*/ 1143830 h 1980198"/>
                <a:gd name="connsiteX10" fmla="*/ 433388 w 3981450"/>
                <a:gd name="connsiteY10" fmla="*/ 1172405 h 1980198"/>
                <a:gd name="connsiteX11" fmla="*/ 447675 w 3981450"/>
                <a:gd name="connsiteY11" fmla="*/ 1200980 h 1980198"/>
                <a:gd name="connsiteX12" fmla="*/ 471488 w 3981450"/>
                <a:gd name="connsiteY12" fmla="*/ 1224793 h 1980198"/>
                <a:gd name="connsiteX13" fmla="*/ 490538 w 3981450"/>
                <a:gd name="connsiteY13" fmla="*/ 1253368 h 1980198"/>
                <a:gd name="connsiteX14" fmla="*/ 542925 w 3981450"/>
                <a:gd name="connsiteY14" fmla="*/ 1300993 h 1980198"/>
                <a:gd name="connsiteX15" fmla="*/ 561975 w 3981450"/>
                <a:gd name="connsiteY15" fmla="*/ 1320043 h 1980198"/>
                <a:gd name="connsiteX16" fmla="*/ 595313 w 3981450"/>
                <a:gd name="connsiteY16" fmla="*/ 1348618 h 1980198"/>
                <a:gd name="connsiteX17" fmla="*/ 652463 w 3981450"/>
                <a:gd name="connsiteY17" fmla="*/ 1401005 h 1980198"/>
                <a:gd name="connsiteX18" fmla="*/ 666750 w 3981450"/>
                <a:gd name="connsiteY18" fmla="*/ 1424818 h 1980198"/>
                <a:gd name="connsiteX19" fmla="*/ 695325 w 3981450"/>
                <a:gd name="connsiteY19" fmla="*/ 1458155 h 1980198"/>
                <a:gd name="connsiteX20" fmla="*/ 733425 w 3981450"/>
                <a:gd name="connsiteY20" fmla="*/ 1501018 h 1980198"/>
                <a:gd name="connsiteX21" fmla="*/ 771525 w 3981450"/>
                <a:gd name="connsiteY21" fmla="*/ 1524830 h 1980198"/>
                <a:gd name="connsiteX22" fmla="*/ 809625 w 3981450"/>
                <a:gd name="connsiteY22" fmla="*/ 1553405 h 1980198"/>
                <a:gd name="connsiteX23" fmla="*/ 842963 w 3981450"/>
                <a:gd name="connsiteY23" fmla="*/ 1591505 h 1980198"/>
                <a:gd name="connsiteX24" fmla="*/ 857250 w 3981450"/>
                <a:gd name="connsiteY24" fmla="*/ 1615318 h 1980198"/>
                <a:gd name="connsiteX25" fmla="*/ 885825 w 3981450"/>
                <a:gd name="connsiteY25" fmla="*/ 1658180 h 1980198"/>
                <a:gd name="connsiteX26" fmla="*/ 904875 w 3981450"/>
                <a:gd name="connsiteY26" fmla="*/ 1681993 h 1980198"/>
                <a:gd name="connsiteX27" fmla="*/ 942975 w 3981450"/>
                <a:gd name="connsiteY27" fmla="*/ 1720093 h 1980198"/>
                <a:gd name="connsiteX28" fmla="*/ 966788 w 3981450"/>
                <a:gd name="connsiteY28" fmla="*/ 1748668 h 1980198"/>
                <a:gd name="connsiteX29" fmla="*/ 990600 w 3981450"/>
                <a:gd name="connsiteY29" fmla="*/ 1758193 h 1980198"/>
                <a:gd name="connsiteX30" fmla="*/ 1019175 w 3981450"/>
                <a:gd name="connsiteY30" fmla="*/ 1786768 h 1980198"/>
                <a:gd name="connsiteX31" fmla="*/ 1042988 w 3981450"/>
                <a:gd name="connsiteY31" fmla="*/ 1810580 h 1980198"/>
                <a:gd name="connsiteX32" fmla="*/ 1071563 w 3981450"/>
                <a:gd name="connsiteY32" fmla="*/ 1824868 h 1980198"/>
                <a:gd name="connsiteX33" fmla="*/ 1109663 w 3981450"/>
                <a:gd name="connsiteY33" fmla="*/ 1853443 h 1980198"/>
                <a:gd name="connsiteX34" fmla="*/ 1157288 w 3981450"/>
                <a:gd name="connsiteY34" fmla="*/ 1901068 h 1980198"/>
                <a:gd name="connsiteX35" fmla="*/ 1181100 w 3981450"/>
                <a:gd name="connsiteY35" fmla="*/ 1929643 h 1980198"/>
                <a:gd name="connsiteX36" fmla="*/ 1195388 w 3981450"/>
                <a:gd name="connsiteY36" fmla="*/ 1939168 h 1980198"/>
                <a:gd name="connsiteX37" fmla="*/ 1219200 w 3981450"/>
                <a:gd name="connsiteY37" fmla="*/ 1958218 h 1980198"/>
                <a:gd name="connsiteX38" fmla="*/ 1233488 w 3981450"/>
                <a:gd name="connsiteY38" fmla="*/ 1939168 h 1980198"/>
                <a:gd name="connsiteX39" fmla="*/ 1252538 w 3981450"/>
                <a:gd name="connsiteY39" fmla="*/ 1901068 h 1980198"/>
                <a:gd name="connsiteX40" fmla="*/ 1266825 w 3981450"/>
                <a:gd name="connsiteY40" fmla="*/ 1891543 h 1980198"/>
                <a:gd name="connsiteX41" fmla="*/ 1281113 w 3981450"/>
                <a:gd name="connsiteY41" fmla="*/ 1877255 h 1980198"/>
                <a:gd name="connsiteX42" fmla="*/ 1309688 w 3981450"/>
                <a:gd name="connsiteY42" fmla="*/ 1862968 h 1980198"/>
                <a:gd name="connsiteX43" fmla="*/ 1347788 w 3981450"/>
                <a:gd name="connsiteY43" fmla="*/ 1834393 h 1980198"/>
                <a:gd name="connsiteX44" fmla="*/ 1390650 w 3981450"/>
                <a:gd name="connsiteY44" fmla="*/ 1805818 h 1980198"/>
                <a:gd name="connsiteX45" fmla="*/ 1414463 w 3981450"/>
                <a:gd name="connsiteY45" fmla="*/ 1796293 h 1980198"/>
                <a:gd name="connsiteX46" fmla="*/ 1504950 w 3981450"/>
                <a:gd name="connsiteY46" fmla="*/ 1777243 h 1980198"/>
                <a:gd name="connsiteX47" fmla="*/ 1647825 w 3981450"/>
                <a:gd name="connsiteY47" fmla="*/ 1758193 h 1980198"/>
                <a:gd name="connsiteX48" fmla="*/ 1685925 w 3981450"/>
                <a:gd name="connsiteY48" fmla="*/ 1743905 h 1980198"/>
                <a:gd name="connsiteX49" fmla="*/ 1743075 w 3981450"/>
                <a:gd name="connsiteY49" fmla="*/ 1734380 h 1980198"/>
                <a:gd name="connsiteX50" fmla="*/ 1833563 w 3981450"/>
                <a:gd name="connsiteY50" fmla="*/ 1715330 h 1980198"/>
                <a:gd name="connsiteX51" fmla="*/ 1862138 w 3981450"/>
                <a:gd name="connsiteY51" fmla="*/ 1696280 h 1980198"/>
                <a:gd name="connsiteX52" fmla="*/ 1895475 w 3981450"/>
                <a:gd name="connsiteY52" fmla="*/ 1691518 h 1980198"/>
                <a:gd name="connsiteX53" fmla="*/ 1919288 w 3981450"/>
                <a:gd name="connsiteY53" fmla="*/ 1681993 h 1980198"/>
                <a:gd name="connsiteX54" fmla="*/ 2043113 w 3981450"/>
                <a:gd name="connsiteY54" fmla="*/ 1677230 h 1980198"/>
                <a:gd name="connsiteX55" fmla="*/ 2300287 w 3981450"/>
                <a:gd name="connsiteY55" fmla="*/ 1705531 h 1980198"/>
                <a:gd name="connsiteX56" fmla="*/ 2352675 w 3981450"/>
                <a:gd name="connsiteY56" fmla="*/ 1723756 h 1980198"/>
                <a:gd name="connsiteX57" fmla="*/ 2392363 w 3981450"/>
                <a:gd name="connsiteY57" fmla="*/ 1735053 h 1980198"/>
                <a:gd name="connsiteX58" fmla="*/ 2409826 w 3981450"/>
                <a:gd name="connsiteY58" fmla="*/ 1743631 h 1980198"/>
                <a:gd name="connsiteX59" fmla="*/ 2466975 w 3981450"/>
                <a:gd name="connsiteY59" fmla="*/ 1766894 h 1980198"/>
                <a:gd name="connsiteX60" fmla="*/ 2519363 w 3981450"/>
                <a:gd name="connsiteY60" fmla="*/ 1794644 h 1980198"/>
                <a:gd name="connsiteX61" fmla="*/ 2581275 w 3981450"/>
                <a:gd name="connsiteY61" fmla="*/ 1842269 h 1980198"/>
                <a:gd name="connsiteX62" fmla="*/ 2614613 w 3981450"/>
                <a:gd name="connsiteY62" fmla="*/ 1875607 h 1980198"/>
                <a:gd name="connsiteX63" fmla="*/ 2719388 w 3981450"/>
                <a:gd name="connsiteY63" fmla="*/ 1980198 h 1980198"/>
                <a:gd name="connsiteX64" fmla="*/ 2805113 w 3981450"/>
                <a:gd name="connsiteY64" fmla="*/ 1835614 h 1980198"/>
                <a:gd name="connsiteX65" fmla="*/ 2827338 w 3981450"/>
                <a:gd name="connsiteY65" fmla="*/ 1797513 h 1980198"/>
                <a:gd name="connsiteX66" fmla="*/ 2865438 w 3981450"/>
                <a:gd name="connsiteY66" fmla="*/ 1767046 h 1980198"/>
                <a:gd name="connsiteX67" fmla="*/ 2862263 w 3981450"/>
                <a:gd name="connsiteY67" fmla="*/ 1753430 h 1980198"/>
                <a:gd name="connsiteX68" fmla="*/ 2876550 w 3981450"/>
                <a:gd name="connsiteY68" fmla="*/ 1743905 h 1980198"/>
                <a:gd name="connsiteX69" fmla="*/ 2900363 w 3981450"/>
                <a:gd name="connsiteY69" fmla="*/ 1724855 h 1980198"/>
                <a:gd name="connsiteX70" fmla="*/ 2933700 w 3981450"/>
                <a:gd name="connsiteY70" fmla="*/ 1681993 h 1980198"/>
                <a:gd name="connsiteX71" fmla="*/ 3005138 w 3981450"/>
                <a:gd name="connsiteY71" fmla="*/ 1620080 h 1980198"/>
                <a:gd name="connsiteX72" fmla="*/ 3052763 w 3981450"/>
                <a:gd name="connsiteY72" fmla="*/ 1577218 h 1980198"/>
                <a:gd name="connsiteX73" fmla="*/ 3071813 w 3981450"/>
                <a:gd name="connsiteY73" fmla="*/ 1543880 h 1980198"/>
                <a:gd name="connsiteX74" fmla="*/ 3095625 w 3981450"/>
                <a:gd name="connsiteY74" fmla="*/ 1515305 h 1980198"/>
                <a:gd name="connsiteX75" fmla="*/ 3128963 w 3981450"/>
                <a:gd name="connsiteY75" fmla="*/ 1472443 h 1980198"/>
                <a:gd name="connsiteX76" fmla="*/ 3152775 w 3981450"/>
                <a:gd name="connsiteY76" fmla="*/ 1443868 h 1980198"/>
                <a:gd name="connsiteX77" fmla="*/ 3221832 w 3981450"/>
                <a:gd name="connsiteY77" fmla="*/ 1360111 h 1980198"/>
                <a:gd name="connsiteX78" fmla="*/ 3274219 w 3981450"/>
                <a:gd name="connsiteY78" fmla="*/ 1305481 h 1980198"/>
                <a:gd name="connsiteX79" fmla="*/ 3357563 w 3981450"/>
                <a:gd name="connsiteY79" fmla="*/ 1239080 h 1980198"/>
                <a:gd name="connsiteX80" fmla="*/ 3395663 w 3981450"/>
                <a:gd name="connsiteY80" fmla="*/ 1215268 h 1980198"/>
                <a:gd name="connsiteX81" fmla="*/ 3419475 w 3981450"/>
                <a:gd name="connsiteY81" fmla="*/ 1191455 h 1980198"/>
                <a:gd name="connsiteX82" fmla="*/ 3486150 w 3981450"/>
                <a:gd name="connsiteY82" fmla="*/ 1129543 h 1980198"/>
                <a:gd name="connsiteX83" fmla="*/ 3543300 w 3981450"/>
                <a:gd name="connsiteY83" fmla="*/ 1072393 h 1980198"/>
                <a:gd name="connsiteX84" fmla="*/ 3652838 w 3981450"/>
                <a:gd name="connsiteY84" fmla="*/ 967618 h 1980198"/>
                <a:gd name="connsiteX85" fmla="*/ 3695700 w 3981450"/>
                <a:gd name="connsiteY85" fmla="*/ 934280 h 1980198"/>
                <a:gd name="connsiteX86" fmla="*/ 3762375 w 3981450"/>
                <a:gd name="connsiteY86" fmla="*/ 891418 h 1980198"/>
                <a:gd name="connsiteX87" fmla="*/ 3810000 w 3981450"/>
                <a:gd name="connsiteY87" fmla="*/ 843793 h 1980198"/>
                <a:gd name="connsiteX88" fmla="*/ 3862388 w 3981450"/>
                <a:gd name="connsiteY88" fmla="*/ 791405 h 1980198"/>
                <a:gd name="connsiteX89" fmla="*/ 3900488 w 3981450"/>
                <a:gd name="connsiteY89" fmla="*/ 767593 h 1980198"/>
                <a:gd name="connsiteX90" fmla="*/ 3914775 w 3981450"/>
                <a:gd name="connsiteY90" fmla="*/ 748543 h 1980198"/>
                <a:gd name="connsiteX91" fmla="*/ 3962400 w 3981450"/>
                <a:gd name="connsiteY91" fmla="*/ 715205 h 1980198"/>
                <a:gd name="connsiteX92" fmla="*/ 3971925 w 3981450"/>
                <a:gd name="connsiteY92" fmla="*/ 700918 h 1980198"/>
                <a:gd name="connsiteX93" fmla="*/ 3981450 w 3981450"/>
                <a:gd name="connsiteY93" fmla="*/ 658055 h 1980198"/>
                <a:gd name="connsiteX94" fmla="*/ 3919538 w 3981450"/>
                <a:gd name="connsiteY94" fmla="*/ 605668 h 1980198"/>
                <a:gd name="connsiteX95" fmla="*/ 3773488 w 3981450"/>
                <a:gd name="connsiteY95" fmla="*/ 534780 h 1980198"/>
                <a:gd name="connsiteX96" fmla="*/ 3732213 w 3981450"/>
                <a:gd name="connsiteY96" fmla="*/ 513287 h 1980198"/>
                <a:gd name="connsiteX97" fmla="*/ 3513138 w 3981450"/>
                <a:gd name="connsiteY97" fmla="*/ 401979 h 1980198"/>
                <a:gd name="connsiteX98" fmla="*/ 3459163 w 3981450"/>
                <a:gd name="connsiteY98" fmla="*/ 356401 h 1980198"/>
                <a:gd name="connsiteX99" fmla="*/ 3362325 w 3981450"/>
                <a:gd name="connsiteY99" fmla="*/ 312866 h 1980198"/>
                <a:gd name="connsiteX100" fmla="*/ 3162301 w 3981450"/>
                <a:gd name="connsiteY100" fmla="*/ 237215 h 1980198"/>
                <a:gd name="connsiteX101" fmla="*/ 2965451 w 3981450"/>
                <a:gd name="connsiteY101" fmla="*/ 168099 h 1980198"/>
                <a:gd name="connsiteX102" fmla="*/ 2857500 w 3981450"/>
                <a:gd name="connsiteY102" fmla="*/ 127555 h 1980198"/>
                <a:gd name="connsiteX103" fmla="*/ 2724150 w 3981450"/>
                <a:gd name="connsiteY103" fmla="*/ 82525 h 1980198"/>
                <a:gd name="connsiteX104" fmla="*/ 2490788 w 3981450"/>
                <a:gd name="connsiteY104" fmla="*/ 46441 h 1980198"/>
                <a:gd name="connsiteX105" fmla="*/ 2243138 w 3981450"/>
                <a:gd name="connsiteY105" fmla="*/ 4677 h 1980198"/>
                <a:gd name="connsiteX106" fmla="*/ 2006600 w 3981450"/>
                <a:gd name="connsiteY106" fmla="*/ 1258 h 1980198"/>
                <a:gd name="connsiteX107" fmla="*/ 1881188 w 3981450"/>
                <a:gd name="connsiteY107" fmla="*/ 6967 h 1980198"/>
                <a:gd name="connsiteX108" fmla="*/ 1701800 w 3981450"/>
                <a:gd name="connsiteY108" fmla="*/ 16217 h 1980198"/>
                <a:gd name="connsiteX109" fmla="*/ 1585913 w 3981450"/>
                <a:gd name="connsiteY109" fmla="*/ 26963 h 1980198"/>
                <a:gd name="connsiteX110" fmla="*/ 1546225 w 3981450"/>
                <a:gd name="connsiteY110" fmla="*/ 36488 h 1980198"/>
                <a:gd name="connsiteX111" fmla="*/ 1481138 w 3981450"/>
                <a:gd name="connsiteY111" fmla="*/ 43021 h 1980198"/>
                <a:gd name="connsiteX112" fmla="*/ 1422400 w 3981450"/>
                <a:gd name="connsiteY112" fmla="*/ 52546 h 1980198"/>
                <a:gd name="connsiteX113" fmla="*/ 1266825 w 3981450"/>
                <a:gd name="connsiteY113" fmla="*/ 86555 h 1980198"/>
                <a:gd name="connsiteX114" fmla="*/ 1228725 w 3981450"/>
                <a:gd name="connsiteY114" fmla="*/ 91318 h 1980198"/>
                <a:gd name="connsiteX115" fmla="*/ 1104900 w 3981450"/>
                <a:gd name="connsiteY115" fmla="*/ 110368 h 1980198"/>
                <a:gd name="connsiteX116" fmla="*/ 1047750 w 3981450"/>
                <a:gd name="connsiteY116" fmla="*/ 129418 h 1980198"/>
                <a:gd name="connsiteX117" fmla="*/ 962025 w 3981450"/>
                <a:gd name="connsiteY117" fmla="*/ 148468 h 1980198"/>
                <a:gd name="connsiteX118" fmla="*/ 909638 w 3981450"/>
                <a:gd name="connsiteY118" fmla="*/ 177043 h 1980198"/>
                <a:gd name="connsiteX119" fmla="*/ 847725 w 3981450"/>
                <a:gd name="connsiteY119" fmla="*/ 205618 h 1980198"/>
                <a:gd name="connsiteX120" fmla="*/ 704850 w 3981450"/>
                <a:gd name="connsiteY120" fmla="*/ 262768 h 1980198"/>
                <a:gd name="connsiteX121" fmla="*/ 638175 w 3981450"/>
                <a:gd name="connsiteY121" fmla="*/ 305630 h 1980198"/>
                <a:gd name="connsiteX122" fmla="*/ 600075 w 3981450"/>
                <a:gd name="connsiteY122" fmla="*/ 324680 h 1980198"/>
                <a:gd name="connsiteX123" fmla="*/ 547688 w 3981450"/>
                <a:gd name="connsiteY123" fmla="*/ 358018 h 1980198"/>
                <a:gd name="connsiteX124" fmla="*/ 500063 w 3981450"/>
                <a:gd name="connsiteY124" fmla="*/ 372305 h 1980198"/>
                <a:gd name="connsiteX125" fmla="*/ 452438 w 3981450"/>
                <a:gd name="connsiteY125" fmla="*/ 400880 h 1980198"/>
                <a:gd name="connsiteX126" fmla="*/ 361950 w 3981450"/>
                <a:gd name="connsiteY126" fmla="*/ 438980 h 1980198"/>
                <a:gd name="connsiteX127" fmla="*/ 300038 w 3981450"/>
                <a:gd name="connsiteY127" fmla="*/ 472318 h 1980198"/>
                <a:gd name="connsiteX128" fmla="*/ 266700 w 3981450"/>
                <a:gd name="connsiteY128" fmla="*/ 486605 h 1980198"/>
                <a:gd name="connsiteX129" fmla="*/ 204788 w 3981450"/>
                <a:gd name="connsiteY129" fmla="*/ 534230 h 1980198"/>
                <a:gd name="connsiteX130" fmla="*/ 171450 w 3981450"/>
                <a:gd name="connsiteY130" fmla="*/ 558043 h 1980198"/>
                <a:gd name="connsiteX131" fmla="*/ 114300 w 3981450"/>
                <a:gd name="connsiteY131" fmla="*/ 591380 h 1980198"/>
                <a:gd name="connsiteX132" fmla="*/ 61913 w 3981450"/>
                <a:gd name="connsiteY132" fmla="*/ 624718 h 1980198"/>
                <a:gd name="connsiteX133" fmla="*/ 47625 w 3981450"/>
                <a:gd name="connsiteY133" fmla="*/ 639005 h 1980198"/>
                <a:gd name="connsiteX134" fmla="*/ 28575 w 3981450"/>
                <a:gd name="connsiteY134" fmla="*/ 653293 h 1980198"/>
                <a:gd name="connsiteX135" fmla="*/ 14288 w 3981450"/>
                <a:gd name="connsiteY135" fmla="*/ 667580 h 1980198"/>
                <a:gd name="connsiteX136" fmla="*/ 0 w 3981450"/>
                <a:gd name="connsiteY136" fmla="*/ 715205 h 1980198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47663 w 3981450"/>
                <a:gd name="connsiteY7" fmla="*/ 1043119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19288 w 3981450"/>
                <a:gd name="connsiteY53" fmla="*/ 1681294 h 1979499"/>
                <a:gd name="connsiteX54" fmla="*/ 2043113 w 3981450"/>
                <a:gd name="connsiteY54" fmla="*/ 1676531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05138 w 3981450"/>
                <a:gd name="connsiteY71" fmla="*/ 1619381 h 1979499"/>
                <a:gd name="connsiteX72" fmla="*/ 3052763 w 3981450"/>
                <a:gd name="connsiteY72" fmla="*/ 1576519 h 1979499"/>
                <a:gd name="connsiteX73" fmla="*/ 3071813 w 3981450"/>
                <a:gd name="connsiteY73" fmla="*/ 1543181 h 1979499"/>
                <a:gd name="connsiteX74" fmla="*/ 3095625 w 3981450"/>
                <a:gd name="connsiteY74" fmla="*/ 1514606 h 1979499"/>
                <a:gd name="connsiteX75" fmla="*/ 3128963 w 3981450"/>
                <a:gd name="connsiteY75" fmla="*/ 1471744 h 1979499"/>
                <a:gd name="connsiteX76" fmla="*/ 3152775 w 3981450"/>
                <a:gd name="connsiteY76" fmla="*/ 1443169 h 1979499"/>
                <a:gd name="connsiteX77" fmla="*/ 3221832 w 3981450"/>
                <a:gd name="connsiteY77" fmla="*/ 1359412 h 1979499"/>
                <a:gd name="connsiteX78" fmla="*/ 3274219 w 3981450"/>
                <a:gd name="connsiteY78" fmla="*/ 1304782 h 1979499"/>
                <a:gd name="connsiteX79" fmla="*/ 3357563 w 3981450"/>
                <a:gd name="connsiteY79" fmla="*/ 1238381 h 1979499"/>
                <a:gd name="connsiteX80" fmla="*/ 3395663 w 3981450"/>
                <a:gd name="connsiteY80" fmla="*/ 1214569 h 1979499"/>
                <a:gd name="connsiteX81" fmla="*/ 3419475 w 3981450"/>
                <a:gd name="connsiteY81" fmla="*/ 1190756 h 1979499"/>
                <a:gd name="connsiteX82" fmla="*/ 3486150 w 3981450"/>
                <a:gd name="connsiteY82" fmla="*/ 1128844 h 1979499"/>
                <a:gd name="connsiteX83" fmla="*/ 3543300 w 3981450"/>
                <a:gd name="connsiteY83" fmla="*/ 1071694 h 1979499"/>
                <a:gd name="connsiteX84" fmla="*/ 3652838 w 3981450"/>
                <a:gd name="connsiteY84" fmla="*/ 966919 h 1979499"/>
                <a:gd name="connsiteX85" fmla="*/ 3695700 w 3981450"/>
                <a:gd name="connsiteY85" fmla="*/ 933581 h 1979499"/>
                <a:gd name="connsiteX86" fmla="*/ 3762375 w 3981450"/>
                <a:gd name="connsiteY86" fmla="*/ 890719 h 1979499"/>
                <a:gd name="connsiteX87" fmla="*/ 3810000 w 3981450"/>
                <a:gd name="connsiteY87" fmla="*/ 843094 h 1979499"/>
                <a:gd name="connsiteX88" fmla="*/ 3862388 w 3981450"/>
                <a:gd name="connsiteY88" fmla="*/ 790706 h 1979499"/>
                <a:gd name="connsiteX89" fmla="*/ 3900488 w 3981450"/>
                <a:gd name="connsiteY89" fmla="*/ 766894 h 1979499"/>
                <a:gd name="connsiteX90" fmla="*/ 3914775 w 3981450"/>
                <a:gd name="connsiteY90" fmla="*/ 747844 h 1979499"/>
                <a:gd name="connsiteX91" fmla="*/ 3962400 w 3981450"/>
                <a:gd name="connsiteY91" fmla="*/ 714506 h 1979499"/>
                <a:gd name="connsiteX92" fmla="*/ 3971925 w 3981450"/>
                <a:gd name="connsiteY92" fmla="*/ 700219 h 1979499"/>
                <a:gd name="connsiteX93" fmla="*/ 3981450 w 3981450"/>
                <a:gd name="connsiteY93" fmla="*/ 657356 h 1979499"/>
                <a:gd name="connsiteX94" fmla="*/ 3919538 w 3981450"/>
                <a:gd name="connsiteY94" fmla="*/ 604969 h 1979499"/>
                <a:gd name="connsiteX95" fmla="*/ 3773488 w 3981450"/>
                <a:gd name="connsiteY95" fmla="*/ 534081 h 1979499"/>
                <a:gd name="connsiteX96" fmla="*/ 3732213 w 3981450"/>
                <a:gd name="connsiteY96" fmla="*/ 512588 h 1979499"/>
                <a:gd name="connsiteX97" fmla="*/ 3513138 w 3981450"/>
                <a:gd name="connsiteY97" fmla="*/ 401280 h 1979499"/>
                <a:gd name="connsiteX98" fmla="*/ 3459163 w 3981450"/>
                <a:gd name="connsiteY98" fmla="*/ 355702 h 1979499"/>
                <a:gd name="connsiteX99" fmla="*/ 3362325 w 3981450"/>
                <a:gd name="connsiteY99" fmla="*/ 312167 h 1979499"/>
                <a:gd name="connsiteX100" fmla="*/ 3162301 w 3981450"/>
                <a:gd name="connsiteY100" fmla="*/ 236516 h 1979499"/>
                <a:gd name="connsiteX101" fmla="*/ 2965451 w 3981450"/>
                <a:gd name="connsiteY101" fmla="*/ 167400 h 1979499"/>
                <a:gd name="connsiteX102" fmla="*/ 2857500 w 3981450"/>
                <a:gd name="connsiteY102" fmla="*/ 126856 h 1979499"/>
                <a:gd name="connsiteX103" fmla="*/ 2724150 w 3981450"/>
                <a:gd name="connsiteY103" fmla="*/ 81826 h 1979499"/>
                <a:gd name="connsiteX104" fmla="*/ 2490788 w 3981450"/>
                <a:gd name="connsiteY104" fmla="*/ 33774 h 1979499"/>
                <a:gd name="connsiteX105" fmla="*/ 2243138 w 3981450"/>
                <a:gd name="connsiteY105" fmla="*/ 3978 h 1979499"/>
                <a:gd name="connsiteX106" fmla="*/ 2006600 w 3981450"/>
                <a:gd name="connsiteY106" fmla="*/ 559 h 1979499"/>
                <a:gd name="connsiteX107" fmla="*/ 1881188 w 3981450"/>
                <a:gd name="connsiteY107" fmla="*/ 6268 h 1979499"/>
                <a:gd name="connsiteX108" fmla="*/ 1701800 w 3981450"/>
                <a:gd name="connsiteY108" fmla="*/ 15518 h 1979499"/>
                <a:gd name="connsiteX109" fmla="*/ 1585913 w 3981450"/>
                <a:gd name="connsiteY109" fmla="*/ 26264 h 1979499"/>
                <a:gd name="connsiteX110" fmla="*/ 1546225 w 3981450"/>
                <a:gd name="connsiteY110" fmla="*/ 35789 h 1979499"/>
                <a:gd name="connsiteX111" fmla="*/ 1481138 w 3981450"/>
                <a:gd name="connsiteY111" fmla="*/ 42322 h 1979499"/>
                <a:gd name="connsiteX112" fmla="*/ 1422400 w 3981450"/>
                <a:gd name="connsiteY112" fmla="*/ 51847 h 1979499"/>
                <a:gd name="connsiteX113" fmla="*/ 1266825 w 3981450"/>
                <a:gd name="connsiteY113" fmla="*/ 85856 h 1979499"/>
                <a:gd name="connsiteX114" fmla="*/ 1228725 w 3981450"/>
                <a:gd name="connsiteY114" fmla="*/ 90619 h 1979499"/>
                <a:gd name="connsiteX115" fmla="*/ 1104900 w 3981450"/>
                <a:gd name="connsiteY115" fmla="*/ 109669 h 1979499"/>
                <a:gd name="connsiteX116" fmla="*/ 1047750 w 3981450"/>
                <a:gd name="connsiteY116" fmla="*/ 128719 h 1979499"/>
                <a:gd name="connsiteX117" fmla="*/ 962025 w 3981450"/>
                <a:gd name="connsiteY117" fmla="*/ 147769 h 1979499"/>
                <a:gd name="connsiteX118" fmla="*/ 909638 w 3981450"/>
                <a:gd name="connsiteY118" fmla="*/ 176344 h 1979499"/>
                <a:gd name="connsiteX119" fmla="*/ 847725 w 3981450"/>
                <a:gd name="connsiteY119" fmla="*/ 204919 h 1979499"/>
                <a:gd name="connsiteX120" fmla="*/ 704850 w 3981450"/>
                <a:gd name="connsiteY120" fmla="*/ 262069 h 1979499"/>
                <a:gd name="connsiteX121" fmla="*/ 638175 w 3981450"/>
                <a:gd name="connsiteY121" fmla="*/ 304931 h 1979499"/>
                <a:gd name="connsiteX122" fmla="*/ 600075 w 3981450"/>
                <a:gd name="connsiteY122" fmla="*/ 323981 h 1979499"/>
                <a:gd name="connsiteX123" fmla="*/ 547688 w 3981450"/>
                <a:gd name="connsiteY123" fmla="*/ 357319 h 1979499"/>
                <a:gd name="connsiteX124" fmla="*/ 500063 w 3981450"/>
                <a:gd name="connsiteY124" fmla="*/ 371606 h 1979499"/>
                <a:gd name="connsiteX125" fmla="*/ 452438 w 3981450"/>
                <a:gd name="connsiteY125" fmla="*/ 400181 h 1979499"/>
                <a:gd name="connsiteX126" fmla="*/ 361950 w 3981450"/>
                <a:gd name="connsiteY126" fmla="*/ 438281 h 1979499"/>
                <a:gd name="connsiteX127" fmla="*/ 300038 w 3981450"/>
                <a:gd name="connsiteY127" fmla="*/ 471619 h 1979499"/>
                <a:gd name="connsiteX128" fmla="*/ 266700 w 3981450"/>
                <a:gd name="connsiteY128" fmla="*/ 485906 h 1979499"/>
                <a:gd name="connsiteX129" fmla="*/ 204788 w 3981450"/>
                <a:gd name="connsiteY129" fmla="*/ 533531 h 1979499"/>
                <a:gd name="connsiteX130" fmla="*/ 171450 w 3981450"/>
                <a:gd name="connsiteY130" fmla="*/ 557344 h 1979499"/>
                <a:gd name="connsiteX131" fmla="*/ 114300 w 3981450"/>
                <a:gd name="connsiteY131" fmla="*/ 590681 h 1979499"/>
                <a:gd name="connsiteX132" fmla="*/ 61913 w 3981450"/>
                <a:gd name="connsiteY132" fmla="*/ 624019 h 1979499"/>
                <a:gd name="connsiteX133" fmla="*/ 47625 w 3981450"/>
                <a:gd name="connsiteY133" fmla="*/ 638306 h 1979499"/>
                <a:gd name="connsiteX134" fmla="*/ 28575 w 3981450"/>
                <a:gd name="connsiteY134" fmla="*/ 652594 h 1979499"/>
                <a:gd name="connsiteX135" fmla="*/ 14288 w 3981450"/>
                <a:gd name="connsiteY135" fmla="*/ 666881 h 1979499"/>
                <a:gd name="connsiteX136" fmla="*/ 0 w 3981450"/>
                <a:gd name="connsiteY136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47663 w 3981450"/>
                <a:gd name="connsiteY7" fmla="*/ 1043119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19288 w 3981450"/>
                <a:gd name="connsiteY53" fmla="*/ 1681294 h 1979499"/>
                <a:gd name="connsiteX54" fmla="*/ 2043113 w 3981450"/>
                <a:gd name="connsiteY54" fmla="*/ 1676531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05138 w 3981450"/>
                <a:gd name="connsiteY71" fmla="*/ 1619381 h 1979499"/>
                <a:gd name="connsiteX72" fmla="*/ 3052763 w 3981450"/>
                <a:gd name="connsiteY72" fmla="*/ 1576519 h 1979499"/>
                <a:gd name="connsiteX73" fmla="*/ 3071813 w 3981450"/>
                <a:gd name="connsiteY73" fmla="*/ 1543181 h 1979499"/>
                <a:gd name="connsiteX74" fmla="*/ 3095625 w 3981450"/>
                <a:gd name="connsiteY74" fmla="*/ 1514606 h 1979499"/>
                <a:gd name="connsiteX75" fmla="*/ 3128963 w 3981450"/>
                <a:gd name="connsiteY75" fmla="*/ 1471744 h 1979499"/>
                <a:gd name="connsiteX76" fmla="*/ 3152775 w 3981450"/>
                <a:gd name="connsiteY76" fmla="*/ 1443169 h 1979499"/>
                <a:gd name="connsiteX77" fmla="*/ 3221832 w 3981450"/>
                <a:gd name="connsiteY77" fmla="*/ 1359412 h 1979499"/>
                <a:gd name="connsiteX78" fmla="*/ 3274219 w 3981450"/>
                <a:gd name="connsiteY78" fmla="*/ 1304782 h 1979499"/>
                <a:gd name="connsiteX79" fmla="*/ 3357563 w 3981450"/>
                <a:gd name="connsiteY79" fmla="*/ 1238381 h 1979499"/>
                <a:gd name="connsiteX80" fmla="*/ 3395663 w 3981450"/>
                <a:gd name="connsiteY80" fmla="*/ 1214569 h 1979499"/>
                <a:gd name="connsiteX81" fmla="*/ 3419475 w 3981450"/>
                <a:gd name="connsiteY81" fmla="*/ 1190756 h 1979499"/>
                <a:gd name="connsiteX82" fmla="*/ 3486150 w 3981450"/>
                <a:gd name="connsiteY82" fmla="*/ 1128844 h 1979499"/>
                <a:gd name="connsiteX83" fmla="*/ 3543300 w 3981450"/>
                <a:gd name="connsiteY83" fmla="*/ 1071694 h 1979499"/>
                <a:gd name="connsiteX84" fmla="*/ 3652838 w 3981450"/>
                <a:gd name="connsiteY84" fmla="*/ 966919 h 1979499"/>
                <a:gd name="connsiteX85" fmla="*/ 3695700 w 3981450"/>
                <a:gd name="connsiteY85" fmla="*/ 933581 h 1979499"/>
                <a:gd name="connsiteX86" fmla="*/ 3762375 w 3981450"/>
                <a:gd name="connsiteY86" fmla="*/ 890719 h 1979499"/>
                <a:gd name="connsiteX87" fmla="*/ 3810000 w 3981450"/>
                <a:gd name="connsiteY87" fmla="*/ 843094 h 1979499"/>
                <a:gd name="connsiteX88" fmla="*/ 3862388 w 3981450"/>
                <a:gd name="connsiteY88" fmla="*/ 790706 h 1979499"/>
                <a:gd name="connsiteX89" fmla="*/ 3900488 w 3981450"/>
                <a:gd name="connsiteY89" fmla="*/ 766894 h 1979499"/>
                <a:gd name="connsiteX90" fmla="*/ 3914775 w 3981450"/>
                <a:gd name="connsiteY90" fmla="*/ 747844 h 1979499"/>
                <a:gd name="connsiteX91" fmla="*/ 3962400 w 3981450"/>
                <a:gd name="connsiteY91" fmla="*/ 714506 h 1979499"/>
                <a:gd name="connsiteX92" fmla="*/ 3971925 w 3981450"/>
                <a:gd name="connsiteY92" fmla="*/ 700219 h 1979499"/>
                <a:gd name="connsiteX93" fmla="*/ 3981450 w 3981450"/>
                <a:gd name="connsiteY93" fmla="*/ 657356 h 1979499"/>
                <a:gd name="connsiteX94" fmla="*/ 3919538 w 3981450"/>
                <a:gd name="connsiteY94" fmla="*/ 604969 h 1979499"/>
                <a:gd name="connsiteX95" fmla="*/ 3773488 w 3981450"/>
                <a:gd name="connsiteY95" fmla="*/ 534081 h 1979499"/>
                <a:gd name="connsiteX96" fmla="*/ 3732213 w 3981450"/>
                <a:gd name="connsiteY96" fmla="*/ 512588 h 1979499"/>
                <a:gd name="connsiteX97" fmla="*/ 3557588 w 3981450"/>
                <a:gd name="connsiteY97" fmla="*/ 410255 h 1979499"/>
                <a:gd name="connsiteX98" fmla="*/ 3459163 w 3981450"/>
                <a:gd name="connsiteY98" fmla="*/ 355702 h 1979499"/>
                <a:gd name="connsiteX99" fmla="*/ 3362325 w 3981450"/>
                <a:gd name="connsiteY99" fmla="*/ 312167 h 1979499"/>
                <a:gd name="connsiteX100" fmla="*/ 3162301 w 3981450"/>
                <a:gd name="connsiteY100" fmla="*/ 236516 h 1979499"/>
                <a:gd name="connsiteX101" fmla="*/ 2965451 w 3981450"/>
                <a:gd name="connsiteY101" fmla="*/ 167400 h 1979499"/>
                <a:gd name="connsiteX102" fmla="*/ 2857500 w 3981450"/>
                <a:gd name="connsiteY102" fmla="*/ 126856 h 1979499"/>
                <a:gd name="connsiteX103" fmla="*/ 2724150 w 3981450"/>
                <a:gd name="connsiteY103" fmla="*/ 81826 h 1979499"/>
                <a:gd name="connsiteX104" fmla="*/ 2490788 w 3981450"/>
                <a:gd name="connsiteY104" fmla="*/ 33774 h 1979499"/>
                <a:gd name="connsiteX105" fmla="*/ 2243138 w 3981450"/>
                <a:gd name="connsiteY105" fmla="*/ 3978 h 1979499"/>
                <a:gd name="connsiteX106" fmla="*/ 2006600 w 3981450"/>
                <a:gd name="connsiteY106" fmla="*/ 559 h 1979499"/>
                <a:gd name="connsiteX107" fmla="*/ 1881188 w 3981450"/>
                <a:gd name="connsiteY107" fmla="*/ 6268 h 1979499"/>
                <a:gd name="connsiteX108" fmla="*/ 1701800 w 3981450"/>
                <a:gd name="connsiteY108" fmla="*/ 15518 h 1979499"/>
                <a:gd name="connsiteX109" fmla="*/ 1585913 w 3981450"/>
                <a:gd name="connsiteY109" fmla="*/ 26264 h 1979499"/>
                <a:gd name="connsiteX110" fmla="*/ 1546225 w 3981450"/>
                <a:gd name="connsiteY110" fmla="*/ 35789 h 1979499"/>
                <a:gd name="connsiteX111" fmla="*/ 1481138 w 3981450"/>
                <a:gd name="connsiteY111" fmla="*/ 42322 h 1979499"/>
                <a:gd name="connsiteX112" fmla="*/ 1422400 w 3981450"/>
                <a:gd name="connsiteY112" fmla="*/ 51847 h 1979499"/>
                <a:gd name="connsiteX113" fmla="*/ 1266825 w 3981450"/>
                <a:gd name="connsiteY113" fmla="*/ 85856 h 1979499"/>
                <a:gd name="connsiteX114" fmla="*/ 1228725 w 3981450"/>
                <a:gd name="connsiteY114" fmla="*/ 90619 h 1979499"/>
                <a:gd name="connsiteX115" fmla="*/ 1104900 w 3981450"/>
                <a:gd name="connsiteY115" fmla="*/ 109669 h 1979499"/>
                <a:gd name="connsiteX116" fmla="*/ 1047750 w 3981450"/>
                <a:gd name="connsiteY116" fmla="*/ 128719 h 1979499"/>
                <a:gd name="connsiteX117" fmla="*/ 962025 w 3981450"/>
                <a:gd name="connsiteY117" fmla="*/ 147769 h 1979499"/>
                <a:gd name="connsiteX118" fmla="*/ 909638 w 3981450"/>
                <a:gd name="connsiteY118" fmla="*/ 176344 h 1979499"/>
                <a:gd name="connsiteX119" fmla="*/ 847725 w 3981450"/>
                <a:gd name="connsiteY119" fmla="*/ 204919 h 1979499"/>
                <a:gd name="connsiteX120" fmla="*/ 704850 w 3981450"/>
                <a:gd name="connsiteY120" fmla="*/ 262069 h 1979499"/>
                <a:gd name="connsiteX121" fmla="*/ 638175 w 3981450"/>
                <a:gd name="connsiteY121" fmla="*/ 304931 h 1979499"/>
                <a:gd name="connsiteX122" fmla="*/ 600075 w 3981450"/>
                <a:gd name="connsiteY122" fmla="*/ 323981 h 1979499"/>
                <a:gd name="connsiteX123" fmla="*/ 547688 w 3981450"/>
                <a:gd name="connsiteY123" fmla="*/ 357319 h 1979499"/>
                <a:gd name="connsiteX124" fmla="*/ 500063 w 3981450"/>
                <a:gd name="connsiteY124" fmla="*/ 371606 h 1979499"/>
                <a:gd name="connsiteX125" fmla="*/ 452438 w 3981450"/>
                <a:gd name="connsiteY125" fmla="*/ 400181 h 1979499"/>
                <a:gd name="connsiteX126" fmla="*/ 361950 w 3981450"/>
                <a:gd name="connsiteY126" fmla="*/ 438281 h 1979499"/>
                <a:gd name="connsiteX127" fmla="*/ 300038 w 3981450"/>
                <a:gd name="connsiteY127" fmla="*/ 471619 h 1979499"/>
                <a:gd name="connsiteX128" fmla="*/ 266700 w 3981450"/>
                <a:gd name="connsiteY128" fmla="*/ 485906 h 1979499"/>
                <a:gd name="connsiteX129" fmla="*/ 204788 w 3981450"/>
                <a:gd name="connsiteY129" fmla="*/ 533531 h 1979499"/>
                <a:gd name="connsiteX130" fmla="*/ 171450 w 3981450"/>
                <a:gd name="connsiteY130" fmla="*/ 557344 h 1979499"/>
                <a:gd name="connsiteX131" fmla="*/ 114300 w 3981450"/>
                <a:gd name="connsiteY131" fmla="*/ 590681 h 1979499"/>
                <a:gd name="connsiteX132" fmla="*/ 61913 w 3981450"/>
                <a:gd name="connsiteY132" fmla="*/ 624019 h 1979499"/>
                <a:gd name="connsiteX133" fmla="*/ 47625 w 3981450"/>
                <a:gd name="connsiteY133" fmla="*/ 638306 h 1979499"/>
                <a:gd name="connsiteX134" fmla="*/ 28575 w 3981450"/>
                <a:gd name="connsiteY134" fmla="*/ 652594 h 1979499"/>
                <a:gd name="connsiteX135" fmla="*/ 14288 w 3981450"/>
                <a:gd name="connsiteY135" fmla="*/ 666881 h 1979499"/>
                <a:gd name="connsiteX136" fmla="*/ 0 w 3981450"/>
                <a:gd name="connsiteY136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38138 w 3981450"/>
                <a:gd name="connsiteY7" fmla="*/ 1040127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19288 w 3981450"/>
                <a:gd name="connsiteY53" fmla="*/ 1681294 h 1979499"/>
                <a:gd name="connsiteX54" fmla="*/ 2043113 w 3981450"/>
                <a:gd name="connsiteY54" fmla="*/ 1676531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05138 w 3981450"/>
                <a:gd name="connsiteY71" fmla="*/ 1619381 h 1979499"/>
                <a:gd name="connsiteX72" fmla="*/ 3052763 w 3981450"/>
                <a:gd name="connsiteY72" fmla="*/ 1576519 h 1979499"/>
                <a:gd name="connsiteX73" fmla="*/ 3071813 w 3981450"/>
                <a:gd name="connsiteY73" fmla="*/ 1543181 h 1979499"/>
                <a:gd name="connsiteX74" fmla="*/ 3095625 w 3981450"/>
                <a:gd name="connsiteY74" fmla="*/ 1514606 h 1979499"/>
                <a:gd name="connsiteX75" fmla="*/ 3128963 w 3981450"/>
                <a:gd name="connsiteY75" fmla="*/ 1471744 h 1979499"/>
                <a:gd name="connsiteX76" fmla="*/ 3152775 w 3981450"/>
                <a:gd name="connsiteY76" fmla="*/ 1443169 h 1979499"/>
                <a:gd name="connsiteX77" fmla="*/ 3221832 w 3981450"/>
                <a:gd name="connsiteY77" fmla="*/ 1359412 h 1979499"/>
                <a:gd name="connsiteX78" fmla="*/ 3274219 w 3981450"/>
                <a:gd name="connsiteY78" fmla="*/ 1304782 h 1979499"/>
                <a:gd name="connsiteX79" fmla="*/ 3357563 w 3981450"/>
                <a:gd name="connsiteY79" fmla="*/ 1238381 h 1979499"/>
                <a:gd name="connsiteX80" fmla="*/ 3395663 w 3981450"/>
                <a:gd name="connsiteY80" fmla="*/ 1214569 h 1979499"/>
                <a:gd name="connsiteX81" fmla="*/ 3419475 w 3981450"/>
                <a:gd name="connsiteY81" fmla="*/ 1190756 h 1979499"/>
                <a:gd name="connsiteX82" fmla="*/ 3486150 w 3981450"/>
                <a:gd name="connsiteY82" fmla="*/ 1128844 h 1979499"/>
                <a:gd name="connsiteX83" fmla="*/ 3543300 w 3981450"/>
                <a:gd name="connsiteY83" fmla="*/ 1071694 h 1979499"/>
                <a:gd name="connsiteX84" fmla="*/ 3652838 w 3981450"/>
                <a:gd name="connsiteY84" fmla="*/ 966919 h 1979499"/>
                <a:gd name="connsiteX85" fmla="*/ 3695700 w 3981450"/>
                <a:gd name="connsiteY85" fmla="*/ 933581 h 1979499"/>
                <a:gd name="connsiteX86" fmla="*/ 3762375 w 3981450"/>
                <a:gd name="connsiteY86" fmla="*/ 890719 h 1979499"/>
                <a:gd name="connsiteX87" fmla="*/ 3810000 w 3981450"/>
                <a:gd name="connsiteY87" fmla="*/ 843094 h 1979499"/>
                <a:gd name="connsiteX88" fmla="*/ 3862388 w 3981450"/>
                <a:gd name="connsiteY88" fmla="*/ 790706 h 1979499"/>
                <a:gd name="connsiteX89" fmla="*/ 3900488 w 3981450"/>
                <a:gd name="connsiteY89" fmla="*/ 766894 h 1979499"/>
                <a:gd name="connsiteX90" fmla="*/ 3914775 w 3981450"/>
                <a:gd name="connsiteY90" fmla="*/ 747844 h 1979499"/>
                <a:gd name="connsiteX91" fmla="*/ 3962400 w 3981450"/>
                <a:gd name="connsiteY91" fmla="*/ 714506 h 1979499"/>
                <a:gd name="connsiteX92" fmla="*/ 3971925 w 3981450"/>
                <a:gd name="connsiteY92" fmla="*/ 700219 h 1979499"/>
                <a:gd name="connsiteX93" fmla="*/ 3981450 w 3981450"/>
                <a:gd name="connsiteY93" fmla="*/ 657356 h 1979499"/>
                <a:gd name="connsiteX94" fmla="*/ 3919538 w 3981450"/>
                <a:gd name="connsiteY94" fmla="*/ 604969 h 1979499"/>
                <a:gd name="connsiteX95" fmla="*/ 3773488 w 3981450"/>
                <a:gd name="connsiteY95" fmla="*/ 534081 h 1979499"/>
                <a:gd name="connsiteX96" fmla="*/ 3732213 w 3981450"/>
                <a:gd name="connsiteY96" fmla="*/ 512588 h 1979499"/>
                <a:gd name="connsiteX97" fmla="*/ 3557588 w 3981450"/>
                <a:gd name="connsiteY97" fmla="*/ 410255 h 1979499"/>
                <a:gd name="connsiteX98" fmla="*/ 3459163 w 3981450"/>
                <a:gd name="connsiteY98" fmla="*/ 355702 h 1979499"/>
                <a:gd name="connsiteX99" fmla="*/ 3362325 w 3981450"/>
                <a:gd name="connsiteY99" fmla="*/ 312167 h 1979499"/>
                <a:gd name="connsiteX100" fmla="*/ 3162301 w 3981450"/>
                <a:gd name="connsiteY100" fmla="*/ 236516 h 1979499"/>
                <a:gd name="connsiteX101" fmla="*/ 2965451 w 3981450"/>
                <a:gd name="connsiteY101" fmla="*/ 167400 h 1979499"/>
                <a:gd name="connsiteX102" fmla="*/ 2857500 w 3981450"/>
                <a:gd name="connsiteY102" fmla="*/ 126856 h 1979499"/>
                <a:gd name="connsiteX103" fmla="*/ 2724150 w 3981450"/>
                <a:gd name="connsiteY103" fmla="*/ 81826 h 1979499"/>
                <a:gd name="connsiteX104" fmla="*/ 2490788 w 3981450"/>
                <a:gd name="connsiteY104" fmla="*/ 33774 h 1979499"/>
                <a:gd name="connsiteX105" fmla="*/ 2243138 w 3981450"/>
                <a:gd name="connsiteY105" fmla="*/ 3978 h 1979499"/>
                <a:gd name="connsiteX106" fmla="*/ 2006600 w 3981450"/>
                <a:gd name="connsiteY106" fmla="*/ 559 h 1979499"/>
                <a:gd name="connsiteX107" fmla="*/ 1881188 w 3981450"/>
                <a:gd name="connsiteY107" fmla="*/ 6268 h 1979499"/>
                <a:gd name="connsiteX108" fmla="*/ 1701800 w 3981450"/>
                <a:gd name="connsiteY108" fmla="*/ 15518 h 1979499"/>
                <a:gd name="connsiteX109" fmla="*/ 1585913 w 3981450"/>
                <a:gd name="connsiteY109" fmla="*/ 26264 h 1979499"/>
                <a:gd name="connsiteX110" fmla="*/ 1546225 w 3981450"/>
                <a:gd name="connsiteY110" fmla="*/ 35789 h 1979499"/>
                <a:gd name="connsiteX111" fmla="*/ 1481138 w 3981450"/>
                <a:gd name="connsiteY111" fmla="*/ 42322 h 1979499"/>
                <a:gd name="connsiteX112" fmla="*/ 1422400 w 3981450"/>
                <a:gd name="connsiteY112" fmla="*/ 51847 h 1979499"/>
                <a:gd name="connsiteX113" fmla="*/ 1266825 w 3981450"/>
                <a:gd name="connsiteY113" fmla="*/ 85856 h 1979499"/>
                <a:gd name="connsiteX114" fmla="*/ 1228725 w 3981450"/>
                <a:gd name="connsiteY114" fmla="*/ 90619 h 1979499"/>
                <a:gd name="connsiteX115" fmla="*/ 1104900 w 3981450"/>
                <a:gd name="connsiteY115" fmla="*/ 109669 h 1979499"/>
                <a:gd name="connsiteX116" fmla="*/ 1047750 w 3981450"/>
                <a:gd name="connsiteY116" fmla="*/ 128719 h 1979499"/>
                <a:gd name="connsiteX117" fmla="*/ 962025 w 3981450"/>
                <a:gd name="connsiteY117" fmla="*/ 147769 h 1979499"/>
                <a:gd name="connsiteX118" fmla="*/ 909638 w 3981450"/>
                <a:gd name="connsiteY118" fmla="*/ 176344 h 1979499"/>
                <a:gd name="connsiteX119" fmla="*/ 847725 w 3981450"/>
                <a:gd name="connsiteY119" fmla="*/ 204919 h 1979499"/>
                <a:gd name="connsiteX120" fmla="*/ 704850 w 3981450"/>
                <a:gd name="connsiteY120" fmla="*/ 262069 h 1979499"/>
                <a:gd name="connsiteX121" fmla="*/ 638175 w 3981450"/>
                <a:gd name="connsiteY121" fmla="*/ 304931 h 1979499"/>
                <a:gd name="connsiteX122" fmla="*/ 600075 w 3981450"/>
                <a:gd name="connsiteY122" fmla="*/ 323981 h 1979499"/>
                <a:gd name="connsiteX123" fmla="*/ 547688 w 3981450"/>
                <a:gd name="connsiteY123" fmla="*/ 357319 h 1979499"/>
                <a:gd name="connsiteX124" fmla="*/ 500063 w 3981450"/>
                <a:gd name="connsiteY124" fmla="*/ 371606 h 1979499"/>
                <a:gd name="connsiteX125" fmla="*/ 452438 w 3981450"/>
                <a:gd name="connsiteY125" fmla="*/ 400181 h 1979499"/>
                <a:gd name="connsiteX126" fmla="*/ 361950 w 3981450"/>
                <a:gd name="connsiteY126" fmla="*/ 438281 h 1979499"/>
                <a:gd name="connsiteX127" fmla="*/ 300038 w 3981450"/>
                <a:gd name="connsiteY127" fmla="*/ 471619 h 1979499"/>
                <a:gd name="connsiteX128" fmla="*/ 266700 w 3981450"/>
                <a:gd name="connsiteY128" fmla="*/ 485906 h 1979499"/>
                <a:gd name="connsiteX129" fmla="*/ 204788 w 3981450"/>
                <a:gd name="connsiteY129" fmla="*/ 533531 h 1979499"/>
                <a:gd name="connsiteX130" fmla="*/ 171450 w 3981450"/>
                <a:gd name="connsiteY130" fmla="*/ 557344 h 1979499"/>
                <a:gd name="connsiteX131" fmla="*/ 114300 w 3981450"/>
                <a:gd name="connsiteY131" fmla="*/ 590681 h 1979499"/>
                <a:gd name="connsiteX132" fmla="*/ 61913 w 3981450"/>
                <a:gd name="connsiteY132" fmla="*/ 624019 h 1979499"/>
                <a:gd name="connsiteX133" fmla="*/ 47625 w 3981450"/>
                <a:gd name="connsiteY133" fmla="*/ 638306 h 1979499"/>
                <a:gd name="connsiteX134" fmla="*/ 28575 w 3981450"/>
                <a:gd name="connsiteY134" fmla="*/ 652594 h 1979499"/>
                <a:gd name="connsiteX135" fmla="*/ 14288 w 3981450"/>
                <a:gd name="connsiteY135" fmla="*/ 666881 h 1979499"/>
                <a:gd name="connsiteX136" fmla="*/ 0 w 3981450"/>
                <a:gd name="connsiteY136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38138 w 3981450"/>
                <a:gd name="connsiteY7" fmla="*/ 1040127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19288 w 3981450"/>
                <a:gd name="connsiteY53" fmla="*/ 1681294 h 1979499"/>
                <a:gd name="connsiteX54" fmla="*/ 2132013 w 3981450"/>
                <a:gd name="connsiteY54" fmla="*/ 1694482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05138 w 3981450"/>
                <a:gd name="connsiteY71" fmla="*/ 1619381 h 1979499"/>
                <a:gd name="connsiteX72" fmla="*/ 3052763 w 3981450"/>
                <a:gd name="connsiteY72" fmla="*/ 1576519 h 1979499"/>
                <a:gd name="connsiteX73" fmla="*/ 3071813 w 3981450"/>
                <a:gd name="connsiteY73" fmla="*/ 1543181 h 1979499"/>
                <a:gd name="connsiteX74" fmla="*/ 3095625 w 3981450"/>
                <a:gd name="connsiteY74" fmla="*/ 1514606 h 1979499"/>
                <a:gd name="connsiteX75" fmla="*/ 3128963 w 3981450"/>
                <a:gd name="connsiteY75" fmla="*/ 1471744 h 1979499"/>
                <a:gd name="connsiteX76" fmla="*/ 3152775 w 3981450"/>
                <a:gd name="connsiteY76" fmla="*/ 1443169 h 1979499"/>
                <a:gd name="connsiteX77" fmla="*/ 3221832 w 3981450"/>
                <a:gd name="connsiteY77" fmla="*/ 1359412 h 1979499"/>
                <a:gd name="connsiteX78" fmla="*/ 3274219 w 3981450"/>
                <a:gd name="connsiteY78" fmla="*/ 1304782 h 1979499"/>
                <a:gd name="connsiteX79" fmla="*/ 3357563 w 3981450"/>
                <a:gd name="connsiteY79" fmla="*/ 1238381 h 1979499"/>
                <a:gd name="connsiteX80" fmla="*/ 3395663 w 3981450"/>
                <a:gd name="connsiteY80" fmla="*/ 1214569 h 1979499"/>
                <a:gd name="connsiteX81" fmla="*/ 3419475 w 3981450"/>
                <a:gd name="connsiteY81" fmla="*/ 1190756 h 1979499"/>
                <a:gd name="connsiteX82" fmla="*/ 3486150 w 3981450"/>
                <a:gd name="connsiteY82" fmla="*/ 1128844 h 1979499"/>
                <a:gd name="connsiteX83" fmla="*/ 3543300 w 3981450"/>
                <a:gd name="connsiteY83" fmla="*/ 1071694 h 1979499"/>
                <a:gd name="connsiteX84" fmla="*/ 3652838 w 3981450"/>
                <a:gd name="connsiteY84" fmla="*/ 966919 h 1979499"/>
                <a:gd name="connsiteX85" fmla="*/ 3695700 w 3981450"/>
                <a:gd name="connsiteY85" fmla="*/ 933581 h 1979499"/>
                <a:gd name="connsiteX86" fmla="*/ 3762375 w 3981450"/>
                <a:gd name="connsiteY86" fmla="*/ 890719 h 1979499"/>
                <a:gd name="connsiteX87" fmla="*/ 3810000 w 3981450"/>
                <a:gd name="connsiteY87" fmla="*/ 843094 h 1979499"/>
                <a:gd name="connsiteX88" fmla="*/ 3862388 w 3981450"/>
                <a:gd name="connsiteY88" fmla="*/ 790706 h 1979499"/>
                <a:gd name="connsiteX89" fmla="*/ 3900488 w 3981450"/>
                <a:gd name="connsiteY89" fmla="*/ 766894 h 1979499"/>
                <a:gd name="connsiteX90" fmla="*/ 3914775 w 3981450"/>
                <a:gd name="connsiteY90" fmla="*/ 747844 h 1979499"/>
                <a:gd name="connsiteX91" fmla="*/ 3962400 w 3981450"/>
                <a:gd name="connsiteY91" fmla="*/ 714506 h 1979499"/>
                <a:gd name="connsiteX92" fmla="*/ 3971925 w 3981450"/>
                <a:gd name="connsiteY92" fmla="*/ 700219 h 1979499"/>
                <a:gd name="connsiteX93" fmla="*/ 3981450 w 3981450"/>
                <a:gd name="connsiteY93" fmla="*/ 657356 h 1979499"/>
                <a:gd name="connsiteX94" fmla="*/ 3919538 w 3981450"/>
                <a:gd name="connsiteY94" fmla="*/ 604969 h 1979499"/>
                <a:gd name="connsiteX95" fmla="*/ 3773488 w 3981450"/>
                <a:gd name="connsiteY95" fmla="*/ 534081 h 1979499"/>
                <a:gd name="connsiteX96" fmla="*/ 3732213 w 3981450"/>
                <a:gd name="connsiteY96" fmla="*/ 512588 h 1979499"/>
                <a:gd name="connsiteX97" fmla="*/ 3557588 w 3981450"/>
                <a:gd name="connsiteY97" fmla="*/ 410255 h 1979499"/>
                <a:gd name="connsiteX98" fmla="*/ 3459163 w 3981450"/>
                <a:gd name="connsiteY98" fmla="*/ 355702 h 1979499"/>
                <a:gd name="connsiteX99" fmla="*/ 3362325 w 3981450"/>
                <a:gd name="connsiteY99" fmla="*/ 312167 h 1979499"/>
                <a:gd name="connsiteX100" fmla="*/ 3162301 w 3981450"/>
                <a:gd name="connsiteY100" fmla="*/ 236516 h 1979499"/>
                <a:gd name="connsiteX101" fmla="*/ 2965451 w 3981450"/>
                <a:gd name="connsiteY101" fmla="*/ 167400 h 1979499"/>
                <a:gd name="connsiteX102" fmla="*/ 2857500 w 3981450"/>
                <a:gd name="connsiteY102" fmla="*/ 126856 h 1979499"/>
                <a:gd name="connsiteX103" fmla="*/ 2724150 w 3981450"/>
                <a:gd name="connsiteY103" fmla="*/ 81826 h 1979499"/>
                <a:gd name="connsiteX104" fmla="*/ 2490788 w 3981450"/>
                <a:gd name="connsiteY104" fmla="*/ 33774 h 1979499"/>
                <a:gd name="connsiteX105" fmla="*/ 2243138 w 3981450"/>
                <a:gd name="connsiteY105" fmla="*/ 3978 h 1979499"/>
                <a:gd name="connsiteX106" fmla="*/ 2006600 w 3981450"/>
                <a:gd name="connsiteY106" fmla="*/ 559 h 1979499"/>
                <a:gd name="connsiteX107" fmla="*/ 1881188 w 3981450"/>
                <a:gd name="connsiteY107" fmla="*/ 6268 h 1979499"/>
                <a:gd name="connsiteX108" fmla="*/ 1701800 w 3981450"/>
                <a:gd name="connsiteY108" fmla="*/ 15518 h 1979499"/>
                <a:gd name="connsiteX109" fmla="*/ 1585913 w 3981450"/>
                <a:gd name="connsiteY109" fmla="*/ 26264 h 1979499"/>
                <a:gd name="connsiteX110" fmla="*/ 1546225 w 3981450"/>
                <a:gd name="connsiteY110" fmla="*/ 35789 h 1979499"/>
                <a:gd name="connsiteX111" fmla="*/ 1481138 w 3981450"/>
                <a:gd name="connsiteY111" fmla="*/ 42322 h 1979499"/>
                <a:gd name="connsiteX112" fmla="*/ 1422400 w 3981450"/>
                <a:gd name="connsiteY112" fmla="*/ 51847 h 1979499"/>
                <a:gd name="connsiteX113" fmla="*/ 1266825 w 3981450"/>
                <a:gd name="connsiteY113" fmla="*/ 85856 h 1979499"/>
                <a:gd name="connsiteX114" fmla="*/ 1228725 w 3981450"/>
                <a:gd name="connsiteY114" fmla="*/ 90619 h 1979499"/>
                <a:gd name="connsiteX115" fmla="*/ 1104900 w 3981450"/>
                <a:gd name="connsiteY115" fmla="*/ 109669 h 1979499"/>
                <a:gd name="connsiteX116" fmla="*/ 1047750 w 3981450"/>
                <a:gd name="connsiteY116" fmla="*/ 128719 h 1979499"/>
                <a:gd name="connsiteX117" fmla="*/ 962025 w 3981450"/>
                <a:gd name="connsiteY117" fmla="*/ 147769 h 1979499"/>
                <a:gd name="connsiteX118" fmla="*/ 909638 w 3981450"/>
                <a:gd name="connsiteY118" fmla="*/ 176344 h 1979499"/>
                <a:gd name="connsiteX119" fmla="*/ 847725 w 3981450"/>
                <a:gd name="connsiteY119" fmla="*/ 204919 h 1979499"/>
                <a:gd name="connsiteX120" fmla="*/ 704850 w 3981450"/>
                <a:gd name="connsiteY120" fmla="*/ 262069 h 1979499"/>
                <a:gd name="connsiteX121" fmla="*/ 638175 w 3981450"/>
                <a:gd name="connsiteY121" fmla="*/ 304931 h 1979499"/>
                <a:gd name="connsiteX122" fmla="*/ 600075 w 3981450"/>
                <a:gd name="connsiteY122" fmla="*/ 323981 h 1979499"/>
                <a:gd name="connsiteX123" fmla="*/ 547688 w 3981450"/>
                <a:gd name="connsiteY123" fmla="*/ 357319 h 1979499"/>
                <a:gd name="connsiteX124" fmla="*/ 500063 w 3981450"/>
                <a:gd name="connsiteY124" fmla="*/ 371606 h 1979499"/>
                <a:gd name="connsiteX125" fmla="*/ 452438 w 3981450"/>
                <a:gd name="connsiteY125" fmla="*/ 400181 h 1979499"/>
                <a:gd name="connsiteX126" fmla="*/ 361950 w 3981450"/>
                <a:gd name="connsiteY126" fmla="*/ 438281 h 1979499"/>
                <a:gd name="connsiteX127" fmla="*/ 300038 w 3981450"/>
                <a:gd name="connsiteY127" fmla="*/ 471619 h 1979499"/>
                <a:gd name="connsiteX128" fmla="*/ 266700 w 3981450"/>
                <a:gd name="connsiteY128" fmla="*/ 485906 h 1979499"/>
                <a:gd name="connsiteX129" fmla="*/ 204788 w 3981450"/>
                <a:gd name="connsiteY129" fmla="*/ 533531 h 1979499"/>
                <a:gd name="connsiteX130" fmla="*/ 171450 w 3981450"/>
                <a:gd name="connsiteY130" fmla="*/ 557344 h 1979499"/>
                <a:gd name="connsiteX131" fmla="*/ 114300 w 3981450"/>
                <a:gd name="connsiteY131" fmla="*/ 590681 h 1979499"/>
                <a:gd name="connsiteX132" fmla="*/ 61913 w 3981450"/>
                <a:gd name="connsiteY132" fmla="*/ 624019 h 1979499"/>
                <a:gd name="connsiteX133" fmla="*/ 47625 w 3981450"/>
                <a:gd name="connsiteY133" fmla="*/ 638306 h 1979499"/>
                <a:gd name="connsiteX134" fmla="*/ 28575 w 3981450"/>
                <a:gd name="connsiteY134" fmla="*/ 652594 h 1979499"/>
                <a:gd name="connsiteX135" fmla="*/ 14288 w 3981450"/>
                <a:gd name="connsiteY135" fmla="*/ 666881 h 1979499"/>
                <a:gd name="connsiteX136" fmla="*/ 0 w 3981450"/>
                <a:gd name="connsiteY136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38138 w 3981450"/>
                <a:gd name="connsiteY7" fmla="*/ 1040127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66913 w 3981450"/>
                <a:gd name="connsiteY53" fmla="*/ 1693261 h 1979499"/>
                <a:gd name="connsiteX54" fmla="*/ 2132013 w 3981450"/>
                <a:gd name="connsiteY54" fmla="*/ 1694482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05138 w 3981450"/>
                <a:gd name="connsiteY71" fmla="*/ 1619381 h 1979499"/>
                <a:gd name="connsiteX72" fmla="*/ 3052763 w 3981450"/>
                <a:gd name="connsiteY72" fmla="*/ 1576519 h 1979499"/>
                <a:gd name="connsiteX73" fmla="*/ 3071813 w 3981450"/>
                <a:gd name="connsiteY73" fmla="*/ 1543181 h 1979499"/>
                <a:gd name="connsiteX74" fmla="*/ 3095625 w 3981450"/>
                <a:gd name="connsiteY74" fmla="*/ 1514606 h 1979499"/>
                <a:gd name="connsiteX75" fmla="*/ 3128963 w 3981450"/>
                <a:gd name="connsiteY75" fmla="*/ 1471744 h 1979499"/>
                <a:gd name="connsiteX76" fmla="*/ 3152775 w 3981450"/>
                <a:gd name="connsiteY76" fmla="*/ 1443169 h 1979499"/>
                <a:gd name="connsiteX77" fmla="*/ 3221832 w 3981450"/>
                <a:gd name="connsiteY77" fmla="*/ 1359412 h 1979499"/>
                <a:gd name="connsiteX78" fmla="*/ 3274219 w 3981450"/>
                <a:gd name="connsiteY78" fmla="*/ 1304782 h 1979499"/>
                <a:gd name="connsiteX79" fmla="*/ 3357563 w 3981450"/>
                <a:gd name="connsiteY79" fmla="*/ 1238381 h 1979499"/>
                <a:gd name="connsiteX80" fmla="*/ 3395663 w 3981450"/>
                <a:gd name="connsiteY80" fmla="*/ 1214569 h 1979499"/>
                <a:gd name="connsiteX81" fmla="*/ 3419475 w 3981450"/>
                <a:gd name="connsiteY81" fmla="*/ 1190756 h 1979499"/>
                <a:gd name="connsiteX82" fmla="*/ 3486150 w 3981450"/>
                <a:gd name="connsiteY82" fmla="*/ 1128844 h 1979499"/>
                <a:gd name="connsiteX83" fmla="*/ 3543300 w 3981450"/>
                <a:gd name="connsiteY83" fmla="*/ 1071694 h 1979499"/>
                <a:gd name="connsiteX84" fmla="*/ 3652838 w 3981450"/>
                <a:gd name="connsiteY84" fmla="*/ 966919 h 1979499"/>
                <a:gd name="connsiteX85" fmla="*/ 3695700 w 3981450"/>
                <a:gd name="connsiteY85" fmla="*/ 933581 h 1979499"/>
                <a:gd name="connsiteX86" fmla="*/ 3762375 w 3981450"/>
                <a:gd name="connsiteY86" fmla="*/ 890719 h 1979499"/>
                <a:gd name="connsiteX87" fmla="*/ 3810000 w 3981450"/>
                <a:gd name="connsiteY87" fmla="*/ 843094 h 1979499"/>
                <a:gd name="connsiteX88" fmla="*/ 3862388 w 3981450"/>
                <a:gd name="connsiteY88" fmla="*/ 790706 h 1979499"/>
                <a:gd name="connsiteX89" fmla="*/ 3900488 w 3981450"/>
                <a:gd name="connsiteY89" fmla="*/ 766894 h 1979499"/>
                <a:gd name="connsiteX90" fmla="*/ 3914775 w 3981450"/>
                <a:gd name="connsiteY90" fmla="*/ 747844 h 1979499"/>
                <a:gd name="connsiteX91" fmla="*/ 3962400 w 3981450"/>
                <a:gd name="connsiteY91" fmla="*/ 714506 h 1979499"/>
                <a:gd name="connsiteX92" fmla="*/ 3971925 w 3981450"/>
                <a:gd name="connsiteY92" fmla="*/ 700219 h 1979499"/>
                <a:gd name="connsiteX93" fmla="*/ 3981450 w 3981450"/>
                <a:gd name="connsiteY93" fmla="*/ 657356 h 1979499"/>
                <a:gd name="connsiteX94" fmla="*/ 3919538 w 3981450"/>
                <a:gd name="connsiteY94" fmla="*/ 604969 h 1979499"/>
                <a:gd name="connsiteX95" fmla="*/ 3773488 w 3981450"/>
                <a:gd name="connsiteY95" fmla="*/ 534081 h 1979499"/>
                <a:gd name="connsiteX96" fmla="*/ 3732213 w 3981450"/>
                <a:gd name="connsiteY96" fmla="*/ 512588 h 1979499"/>
                <a:gd name="connsiteX97" fmla="*/ 3557588 w 3981450"/>
                <a:gd name="connsiteY97" fmla="*/ 410255 h 1979499"/>
                <a:gd name="connsiteX98" fmla="*/ 3459163 w 3981450"/>
                <a:gd name="connsiteY98" fmla="*/ 355702 h 1979499"/>
                <a:gd name="connsiteX99" fmla="*/ 3362325 w 3981450"/>
                <a:gd name="connsiteY99" fmla="*/ 312167 h 1979499"/>
                <a:gd name="connsiteX100" fmla="*/ 3162301 w 3981450"/>
                <a:gd name="connsiteY100" fmla="*/ 236516 h 1979499"/>
                <a:gd name="connsiteX101" fmla="*/ 2965451 w 3981450"/>
                <a:gd name="connsiteY101" fmla="*/ 167400 h 1979499"/>
                <a:gd name="connsiteX102" fmla="*/ 2857500 w 3981450"/>
                <a:gd name="connsiteY102" fmla="*/ 126856 h 1979499"/>
                <a:gd name="connsiteX103" fmla="*/ 2724150 w 3981450"/>
                <a:gd name="connsiteY103" fmla="*/ 81826 h 1979499"/>
                <a:gd name="connsiteX104" fmla="*/ 2490788 w 3981450"/>
                <a:gd name="connsiteY104" fmla="*/ 33774 h 1979499"/>
                <a:gd name="connsiteX105" fmla="*/ 2243138 w 3981450"/>
                <a:gd name="connsiteY105" fmla="*/ 3978 h 1979499"/>
                <a:gd name="connsiteX106" fmla="*/ 2006600 w 3981450"/>
                <a:gd name="connsiteY106" fmla="*/ 559 h 1979499"/>
                <a:gd name="connsiteX107" fmla="*/ 1881188 w 3981450"/>
                <a:gd name="connsiteY107" fmla="*/ 6268 h 1979499"/>
                <a:gd name="connsiteX108" fmla="*/ 1701800 w 3981450"/>
                <a:gd name="connsiteY108" fmla="*/ 15518 h 1979499"/>
                <a:gd name="connsiteX109" fmla="*/ 1585913 w 3981450"/>
                <a:gd name="connsiteY109" fmla="*/ 26264 h 1979499"/>
                <a:gd name="connsiteX110" fmla="*/ 1546225 w 3981450"/>
                <a:gd name="connsiteY110" fmla="*/ 35789 h 1979499"/>
                <a:gd name="connsiteX111" fmla="*/ 1481138 w 3981450"/>
                <a:gd name="connsiteY111" fmla="*/ 42322 h 1979499"/>
                <a:gd name="connsiteX112" fmla="*/ 1422400 w 3981450"/>
                <a:gd name="connsiteY112" fmla="*/ 51847 h 1979499"/>
                <a:gd name="connsiteX113" fmla="*/ 1266825 w 3981450"/>
                <a:gd name="connsiteY113" fmla="*/ 85856 h 1979499"/>
                <a:gd name="connsiteX114" fmla="*/ 1228725 w 3981450"/>
                <a:gd name="connsiteY114" fmla="*/ 90619 h 1979499"/>
                <a:gd name="connsiteX115" fmla="*/ 1104900 w 3981450"/>
                <a:gd name="connsiteY115" fmla="*/ 109669 h 1979499"/>
                <a:gd name="connsiteX116" fmla="*/ 1047750 w 3981450"/>
                <a:gd name="connsiteY116" fmla="*/ 128719 h 1979499"/>
                <a:gd name="connsiteX117" fmla="*/ 962025 w 3981450"/>
                <a:gd name="connsiteY117" fmla="*/ 147769 h 1979499"/>
                <a:gd name="connsiteX118" fmla="*/ 909638 w 3981450"/>
                <a:gd name="connsiteY118" fmla="*/ 176344 h 1979499"/>
                <a:gd name="connsiteX119" fmla="*/ 847725 w 3981450"/>
                <a:gd name="connsiteY119" fmla="*/ 204919 h 1979499"/>
                <a:gd name="connsiteX120" fmla="*/ 704850 w 3981450"/>
                <a:gd name="connsiteY120" fmla="*/ 262069 h 1979499"/>
                <a:gd name="connsiteX121" fmla="*/ 638175 w 3981450"/>
                <a:gd name="connsiteY121" fmla="*/ 304931 h 1979499"/>
                <a:gd name="connsiteX122" fmla="*/ 600075 w 3981450"/>
                <a:gd name="connsiteY122" fmla="*/ 323981 h 1979499"/>
                <a:gd name="connsiteX123" fmla="*/ 547688 w 3981450"/>
                <a:gd name="connsiteY123" fmla="*/ 357319 h 1979499"/>
                <a:gd name="connsiteX124" fmla="*/ 500063 w 3981450"/>
                <a:gd name="connsiteY124" fmla="*/ 371606 h 1979499"/>
                <a:gd name="connsiteX125" fmla="*/ 452438 w 3981450"/>
                <a:gd name="connsiteY125" fmla="*/ 400181 h 1979499"/>
                <a:gd name="connsiteX126" fmla="*/ 361950 w 3981450"/>
                <a:gd name="connsiteY126" fmla="*/ 438281 h 1979499"/>
                <a:gd name="connsiteX127" fmla="*/ 300038 w 3981450"/>
                <a:gd name="connsiteY127" fmla="*/ 471619 h 1979499"/>
                <a:gd name="connsiteX128" fmla="*/ 266700 w 3981450"/>
                <a:gd name="connsiteY128" fmla="*/ 485906 h 1979499"/>
                <a:gd name="connsiteX129" fmla="*/ 204788 w 3981450"/>
                <a:gd name="connsiteY129" fmla="*/ 533531 h 1979499"/>
                <a:gd name="connsiteX130" fmla="*/ 171450 w 3981450"/>
                <a:gd name="connsiteY130" fmla="*/ 557344 h 1979499"/>
                <a:gd name="connsiteX131" fmla="*/ 114300 w 3981450"/>
                <a:gd name="connsiteY131" fmla="*/ 590681 h 1979499"/>
                <a:gd name="connsiteX132" fmla="*/ 61913 w 3981450"/>
                <a:gd name="connsiteY132" fmla="*/ 624019 h 1979499"/>
                <a:gd name="connsiteX133" fmla="*/ 47625 w 3981450"/>
                <a:gd name="connsiteY133" fmla="*/ 638306 h 1979499"/>
                <a:gd name="connsiteX134" fmla="*/ 28575 w 3981450"/>
                <a:gd name="connsiteY134" fmla="*/ 652594 h 1979499"/>
                <a:gd name="connsiteX135" fmla="*/ 14288 w 3981450"/>
                <a:gd name="connsiteY135" fmla="*/ 666881 h 1979499"/>
                <a:gd name="connsiteX136" fmla="*/ 0 w 3981450"/>
                <a:gd name="connsiteY136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38138 w 3981450"/>
                <a:gd name="connsiteY7" fmla="*/ 1040127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66913 w 3981450"/>
                <a:gd name="connsiteY53" fmla="*/ 1693261 h 1979499"/>
                <a:gd name="connsiteX54" fmla="*/ 2132013 w 3981450"/>
                <a:gd name="connsiteY54" fmla="*/ 1694482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05138 w 3981450"/>
                <a:gd name="connsiteY71" fmla="*/ 1619381 h 1979499"/>
                <a:gd name="connsiteX72" fmla="*/ 3052763 w 3981450"/>
                <a:gd name="connsiteY72" fmla="*/ 1576519 h 1979499"/>
                <a:gd name="connsiteX73" fmla="*/ 3071813 w 3981450"/>
                <a:gd name="connsiteY73" fmla="*/ 1543181 h 1979499"/>
                <a:gd name="connsiteX74" fmla="*/ 3095625 w 3981450"/>
                <a:gd name="connsiteY74" fmla="*/ 1514606 h 1979499"/>
                <a:gd name="connsiteX75" fmla="*/ 3128963 w 3981450"/>
                <a:gd name="connsiteY75" fmla="*/ 1471744 h 1979499"/>
                <a:gd name="connsiteX76" fmla="*/ 3152775 w 3981450"/>
                <a:gd name="connsiteY76" fmla="*/ 1443169 h 1979499"/>
                <a:gd name="connsiteX77" fmla="*/ 3274219 w 3981450"/>
                <a:gd name="connsiteY77" fmla="*/ 1304782 h 1979499"/>
                <a:gd name="connsiteX78" fmla="*/ 3357563 w 3981450"/>
                <a:gd name="connsiteY78" fmla="*/ 1238381 h 1979499"/>
                <a:gd name="connsiteX79" fmla="*/ 3395663 w 3981450"/>
                <a:gd name="connsiteY79" fmla="*/ 1214569 h 1979499"/>
                <a:gd name="connsiteX80" fmla="*/ 3419475 w 3981450"/>
                <a:gd name="connsiteY80" fmla="*/ 1190756 h 1979499"/>
                <a:gd name="connsiteX81" fmla="*/ 3486150 w 3981450"/>
                <a:gd name="connsiteY81" fmla="*/ 1128844 h 1979499"/>
                <a:gd name="connsiteX82" fmla="*/ 3543300 w 3981450"/>
                <a:gd name="connsiteY82" fmla="*/ 1071694 h 1979499"/>
                <a:gd name="connsiteX83" fmla="*/ 3652838 w 3981450"/>
                <a:gd name="connsiteY83" fmla="*/ 966919 h 1979499"/>
                <a:gd name="connsiteX84" fmla="*/ 3695700 w 3981450"/>
                <a:gd name="connsiteY84" fmla="*/ 933581 h 1979499"/>
                <a:gd name="connsiteX85" fmla="*/ 3762375 w 3981450"/>
                <a:gd name="connsiteY85" fmla="*/ 890719 h 1979499"/>
                <a:gd name="connsiteX86" fmla="*/ 3810000 w 3981450"/>
                <a:gd name="connsiteY86" fmla="*/ 843094 h 1979499"/>
                <a:gd name="connsiteX87" fmla="*/ 3862388 w 3981450"/>
                <a:gd name="connsiteY87" fmla="*/ 790706 h 1979499"/>
                <a:gd name="connsiteX88" fmla="*/ 3900488 w 3981450"/>
                <a:gd name="connsiteY88" fmla="*/ 766894 h 1979499"/>
                <a:gd name="connsiteX89" fmla="*/ 3914775 w 3981450"/>
                <a:gd name="connsiteY89" fmla="*/ 747844 h 1979499"/>
                <a:gd name="connsiteX90" fmla="*/ 3962400 w 3981450"/>
                <a:gd name="connsiteY90" fmla="*/ 714506 h 1979499"/>
                <a:gd name="connsiteX91" fmla="*/ 3971925 w 3981450"/>
                <a:gd name="connsiteY91" fmla="*/ 700219 h 1979499"/>
                <a:gd name="connsiteX92" fmla="*/ 3981450 w 3981450"/>
                <a:gd name="connsiteY92" fmla="*/ 657356 h 1979499"/>
                <a:gd name="connsiteX93" fmla="*/ 3919538 w 3981450"/>
                <a:gd name="connsiteY93" fmla="*/ 604969 h 1979499"/>
                <a:gd name="connsiteX94" fmla="*/ 3773488 w 3981450"/>
                <a:gd name="connsiteY94" fmla="*/ 534081 h 1979499"/>
                <a:gd name="connsiteX95" fmla="*/ 3732213 w 3981450"/>
                <a:gd name="connsiteY95" fmla="*/ 512588 h 1979499"/>
                <a:gd name="connsiteX96" fmla="*/ 3557588 w 3981450"/>
                <a:gd name="connsiteY96" fmla="*/ 410255 h 1979499"/>
                <a:gd name="connsiteX97" fmla="*/ 3459163 w 3981450"/>
                <a:gd name="connsiteY97" fmla="*/ 355702 h 1979499"/>
                <a:gd name="connsiteX98" fmla="*/ 3362325 w 3981450"/>
                <a:gd name="connsiteY98" fmla="*/ 312167 h 1979499"/>
                <a:gd name="connsiteX99" fmla="*/ 3162301 w 3981450"/>
                <a:gd name="connsiteY99" fmla="*/ 236516 h 1979499"/>
                <a:gd name="connsiteX100" fmla="*/ 2965451 w 3981450"/>
                <a:gd name="connsiteY100" fmla="*/ 167400 h 1979499"/>
                <a:gd name="connsiteX101" fmla="*/ 2857500 w 3981450"/>
                <a:gd name="connsiteY101" fmla="*/ 126856 h 1979499"/>
                <a:gd name="connsiteX102" fmla="*/ 2724150 w 3981450"/>
                <a:gd name="connsiteY102" fmla="*/ 81826 h 1979499"/>
                <a:gd name="connsiteX103" fmla="*/ 2490788 w 3981450"/>
                <a:gd name="connsiteY103" fmla="*/ 33774 h 1979499"/>
                <a:gd name="connsiteX104" fmla="*/ 2243138 w 3981450"/>
                <a:gd name="connsiteY104" fmla="*/ 3978 h 1979499"/>
                <a:gd name="connsiteX105" fmla="*/ 2006600 w 3981450"/>
                <a:gd name="connsiteY105" fmla="*/ 559 h 1979499"/>
                <a:gd name="connsiteX106" fmla="*/ 1881188 w 3981450"/>
                <a:gd name="connsiteY106" fmla="*/ 6268 h 1979499"/>
                <a:gd name="connsiteX107" fmla="*/ 1701800 w 3981450"/>
                <a:gd name="connsiteY107" fmla="*/ 15518 h 1979499"/>
                <a:gd name="connsiteX108" fmla="*/ 1585913 w 3981450"/>
                <a:gd name="connsiteY108" fmla="*/ 26264 h 1979499"/>
                <a:gd name="connsiteX109" fmla="*/ 1546225 w 3981450"/>
                <a:gd name="connsiteY109" fmla="*/ 35789 h 1979499"/>
                <a:gd name="connsiteX110" fmla="*/ 1481138 w 3981450"/>
                <a:gd name="connsiteY110" fmla="*/ 42322 h 1979499"/>
                <a:gd name="connsiteX111" fmla="*/ 1422400 w 3981450"/>
                <a:gd name="connsiteY111" fmla="*/ 51847 h 1979499"/>
                <a:gd name="connsiteX112" fmla="*/ 1266825 w 3981450"/>
                <a:gd name="connsiteY112" fmla="*/ 85856 h 1979499"/>
                <a:gd name="connsiteX113" fmla="*/ 1228725 w 3981450"/>
                <a:gd name="connsiteY113" fmla="*/ 90619 h 1979499"/>
                <a:gd name="connsiteX114" fmla="*/ 1104900 w 3981450"/>
                <a:gd name="connsiteY114" fmla="*/ 109669 h 1979499"/>
                <a:gd name="connsiteX115" fmla="*/ 1047750 w 3981450"/>
                <a:gd name="connsiteY115" fmla="*/ 128719 h 1979499"/>
                <a:gd name="connsiteX116" fmla="*/ 962025 w 3981450"/>
                <a:gd name="connsiteY116" fmla="*/ 147769 h 1979499"/>
                <a:gd name="connsiteX117" fmla="*/ 909638 w 3981450"/>
                <a:gd name="connsiteY117" fmla="*/ 176344 h 1979499"/>
                <a:gd name="connsiteX118" fmla="*/ 847725 w 3981450"/>
                <a:gd name="connsiteY118" fmla="*/ 204919 h 1979499"/>
                <a:gd name="connsiteX119" fmla="*/ 704850 w 3981450"/>
                <a:gd name="connsiteY119" fmla="*/ 262069 h 1979499"/>
                <a:gd name="connsiteX120" fmla="*/ 638175 w 3981450"/>
                <a:gd name="connsiteY120" fmla="*/ 304931 h 1979499"/>
                <a:gd name="connsiteX121" fmla="*/ 600075 w 3981450"/>
                <a:gd name="connsiteY121" fmla="*/ 323981 h 1979499"/>
                <a:gd name="connsiteX122" fmla="*/ 547688 w 3981450"/>
                <a:gd name="connsiteY122" fmla="*/ 357319 h 1979499"/>
                <a:gd name="connsiteX123" fmla="*/ 500063 w 3981450"/>
                <a:gd name="connsiteY123" fmla="*/ 371606 h 1979499"/>
                <a:gd name="connsiteX124" fmla="*/ 452438 w 3981450"/>
                <a:gd name="connsiteY124" fmla="*/ 400181 h 1979499"/>
                <a:gd name="connsiteX125" fmla="*/ 361950 w 3981450"/>
                <a:gd name="connsiteY125" fmla="*/ 438281 h 1979499"/>
                <a:gd name="connsiteX126" fmla="*/ 300038 w 3981450"/>
                <a:gd name="connsiteY126" fmla="*/ 471619 h 1979499"/>
                <a:gd name="connsiteX127" fmla="*/ 266700 w 3981450"/>
                <a:gd name="connsiteY127" fmla="*/ 485906 h 1979499"/>
                <a:gd name="connsiteX128" fmla="*/ 204788 w 3981450"/>
                <a:gd name="connsiteY128" fmla="*/ 533531 h 1979499"/>
                <a:gd name="connsiteX129" fmla="*/ 171450 w 3981450"/>
                <a:gd name="connsiteY129" fmla="*/ 557344 h 1979499"/>
                <a:gd name="connsiteX130" fmla="*/ 114300 w 3981450"/>
                <a:gd name="connsiteY130" fmla="*/ 590681 h 1979499"/>
                <a:gd name="connsiteX131" fmla="*/ 61913 w 3981450"/>
                <a:gd name="connsiteY131" fmla="*/ 624019 h 1979499"/>
                <a:gd name="connsiteX132" fmla="*/ 47625 w 3981450"/>
                <a:gd name="connsiteY132" fmla="*/ 638306 h 1979499"/>
                <a:gd name="connsiteX133" fmla="*/ 28575 w 3981450"/>
                <a:gd name="connsiteY133" fmla="*/ 652594 h 1979499"/>
                <a:gd name="connsiteX134" fmla="*/ 14288 w 3981450"/>
                <a:gd name="connsiteY134" fmla="*/ 666881 h 1979499"/>
                <a:gd name="connsiteX135" fmla="*/ 0 w 3981450"/>
                <a:gd name="connsiteY135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38138 w 3981450"/>
                <a:gd name="connsiteY7" fmla="*/ 1040127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66913 w 3981450"/>
                <a:gd name="connsiteY53" fmla="*/ 1693261 h 1979499"/>
                <a:gd name="connsiteX54" fmla="*/ 2132013 w 3981450"/>
                <a:gd name="connsiteY54" fmla="*/ 1694482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52763 w 3981450"/>
                <a:gd name="connsiteY71" fmla="*/ 1576519 h 1979499"/>
                <a:gd name="connsiteX72" fmla="*/ 3071813 w 3981450"/>
                <a:gd name="connsiteY72" fmla="*/ 1543181 h 1979499"/>
                <a:gd name="connsiteX73" fmla="*/ 3095625 w 3981450"/>
                <a:gd name="connsiteY73" fmla="*/ 1514606 h 1979499"/>
                <a:gd name="connsiteX74" fmla="*/ 3128963 w 3981450"/>
                <a:gd name="connsiteY74" fmla="*/ 1471744 h 1979499"/>
                <a:gd name="connsiteX75" fmla="*/ 3152775 w 3981450"/>
                <a:gd name="connsiteY75" fmla="*/ 1443169 h 1979499"/>
                <a:gd name="connsiteX76" fmla="*/ 3274219 w 3981450"/>
                <a:gd name="connsiteY76" fmla="*/ 1304782 h 1979499"/>
                <a:gd name="connsiteX77" fmla="*/ 3357563 w 3981450"/>
                <a:gd name="connsiteY77" fmla="*/ 1238381 h 1979499"/>
                <a:gd name="connsiteX78" fmla="*/ 3395663 w 3981450"/>
                <a:gd name="connsiteY78" fmla="*/ 1214569 h 1979499"/>
                <a:gd name="connsiteX79" fmla="*/ 3419475 w 3981450"/>
                <a:gd name="connsiteY79" fmla="*/ 1190756 h 1979499"/>
                <a:gd name="connsiteX80" fmla="*/ 3486150 w 3981450"/>
                <a:gd name="connsiteY80" fmla="*/ 1128844 h 1979499"/>
                <a:gd name="connsiteX81" fmla="*/ 3543300 w 3981450"/>
                <a:gd name="connsiteY81" fmla="*/ 1071694 h 1979499"/>
                <a:gd name="connsiteX82" fmla="*/ 3652838 w 3981450"/>
                <a:gd name="connsiteY82" fmla="*/ 966919 h 1979499"/>
                <a:gd name="connsiteX83" fmla="*/ 3695700 w 3981450"/>
                <a:gd name="connsiteY83" fmla="*/ 933581 h 1979499"/>
                <a:gd name="connsiteX84" fmla="*/ 3762375 w 3981450"/>
                <a:gd name="connsiteY84" fmla="*/ 890719 h 1979499"/>
                <a:gd name="connsiteX85" fmla="*/ 3810000 w 3981450"/>
                <a:gd name="connsiteY85" fmla="*/ 843094 h 1979499"/>
                <a:gd name="connsiteX86" fmla="*/ 3862388 w 3981450"/>
                <a:gd name="connsiteY86" fmla="*/ 790706 h 1979499"/>
                <a:gd name="connsiteX87" fmla="*/ 3900488 w 3981450"/>
                <a:gd name="connsiteY87" fmla="*/ 766894 h 1979499"/>
                <a:gd name="connsiteX88" fmla="*/ 3914775 w 3981450"/>
                <a:gd name="connsiteY88" fmla="*/ 747844 h 1979499"/>
                <a:gd name="connsiteX89" fmla="*/ 3962400 w 3981450"/>
                <a:gd name="connsiteY89" fmla="*/ 714506 h 1979499"/>
                <a:gd name="connsiteX90" fmla="*/ 3971925 w 3981450"/>
                <a:gd name="connsiteY90" fmla="*/ 700219 h 1979499"/>
                <a:gd name="connsiteX91" fmla="*/ 3981450 w 3981450"/>
                <a:gd name="connsiteY91" fmla="*/ 657356 h 1979499"/>
                <a:gd name="connsiteX92" fmla="*/ 3919538 w 3981450"/>
                <a:gd name="connsiteY92" fmla="*/ 604969 h 1979499"/>
                <a:gd name="connsiteX93" fmla="*/ 3773488 w 3981450"/>
                <a:gd name="connsiteY93" fmla="*/ 534081 h 1979499"/>
                <a:gd name="connsiteX94" fmla="*/ 3732213 w 3981450"/>
                <a:gd name="connsiteY94" fmla="*/ 512588 h 1979499"/>
                <a:gd name="connsiteX95" fmla="*/ 3557588 w 3981450"/>
                <a:gd name="connsiteY95" fmla="*/ 410255 h 1979499"/>
                <a:gd name="connsiteX96" fmla="*/ 3459163 w 3981450"/>
                <a:gd name="connsiteY96" fmla="*/ 355702 h 1979499"/>
                <a:gd name="connsiteX97" fmla="*/ 3362325 w 3981450"/>
                <a:gd name="connsiteY97" fmla="*/ 312167 h 1979499"/>
                <a:gd name="connsiteX98" fmla="*/ 3162301 w 3981450"/>
                <a:gd name="connsiteY98" fmla="*/ 236516 h 1979499"/>
                <a:gd name="connsiteX99" fmla="*/ 2965451 w 3981450"/>
                <a:gd name="connsiteY99" fmla="*/ 167400 h 1979499"/>
                <a:gd name="connsiteX100" fmla="*/ 2857500 w 3981450"/>
                <a:gd name="connsiteY100" fmla="*/ 126856 h 1979499"/>
                <a:gd name="connsiteX101" fmla="*/ 2724150 w 3981450"/>
                <a:gd name="connsiteY101" fmla="*/ 81826 h 1979499"/>
                <a:gd name="connsiteX102" fmla="*/ 2490788 w 3981450"/>
                <a:gd name="connsiteY102" fmla="*/ 33774 h 1979499"/>
                <a:gd name="connsiteX103" fmla="*/ 2243138 w 3981450"/>
                <a:gd name="connsiteY103" fmla="*/ 3978 h 1979499"/>
                <a:gd name="connsiteX104" fmla="*/ 2006600 w 3981450"/>
                <a:gd name="connsiteY104" fmla="*/ 559 h 1979499"/>
                <a:gd name="connsiteX105" fmla="*/ 1881188 w 3981450"/>
                <a:gd name="connsiteY105" fmla="*/ 6268 h 1979499"/>
                <a:gd name="connsiteX106" fmla="*/ 1701800 w 3981450"/>
                <a:gd name="connsiteY106" fmla="*/ 15518 h 1979499"/>
                <a:gd name="connsiteX107" fmla="*/ 1585913 w 3981450"/>
                <a:gd name="connsiteY107" fmla="*/ 26264 h 1979499"/>
                <a:gd name="connsiteX108" fmla="*/ 1546225 w 3981450"/>
                <a:gd name="connsiteY108" fmla="*/ 35789 h 1979499"/>
                <a:gd name="connsiteX109" fmla="*/ 1481138 w 3981450"/>
                <a:gd name="connsiteY109" fmla="*/ 42322 h 1979499"/>
                <a:gd name="connsiteX110" fmla="*/ 1422400 w 3981450"/>
                <a:gd name="connsiteY110" fmla="*/ 51847 h 1979499"/>
                <a:gd name="connsiteX111" fmla="*/ 1266825 w 3981450"/>
                <a:gd name="connsiteY111" fmla="*/ 85856 h 1979499"/>
                <a:gd name="connsiteX112" fmla="*/ 1228725 w 3981450"/>
                <a:gd name="connsiteY112" fmla="*/ 90619 h 1979499"/>
                <a:gd name="connsiteX113" fmla="*/ 1104900 w 3981450"/>
                <a:gd name="connsiteY113" fmla="*/ 109669 h 1979499"/>
                <a:gd name="connsiteX114" fmla="*/ 1047750 w 3981450"/>
                <a:gd name="connsiteY114" fmla="*/ 128719 h 1979499"/>
                <a:gd name="connsiteX115" fmla="*/ 962025 w 3981450"/>
                <a:gd name="connsiteY115" fmla="*/ 147769 h 1979499"/>
                <a:gd name="connsiteX116" fmla="*/ 909638 w 3981450"/>
                <a:gd name="connsiteY116" fmla="*/ 176344 h 1979499"/>
                <a:gd name="connsiteX117" fmla="*/ 847725 w 3981450"/>
                <a:gd name="connsiteY117" fmla="*/ 204919 h 1979499"/>
                <a:gd name="connsiteX118" fmla="*/ 704850 w 3981450"/>
                <a:gd name="connsiteY118" fmla="*/ 262069 h 1979499"/>
                <a:gd name="connsiteX119" fmla="*/ 638175 w 3981450"/>
                <a:gd name="connsiteY119" fmla="*/ 304931 h 1979499"/>
                <a:gd name="connsiteX120" fmla="*/ 600075 w 3981450"/>
                <a:gd name="connsiteY120" fmla="*/ 323981 h 1979499"/>
                <a:gd name="connsiteX121" fmla="*/ 547688 w 3981450"/>
                <a:gd name="connsiteY121" fmla="*/ 357319 h 1979499"/>
                <a:gd name="connsiteX122" fmla="*/ 500063 w 3981450"/>
                <a:gd name="connsiteY122" fmla="*/ 371606 h 1979499"/>
                <a:gd name="connsiteX123" fmla="*/ 452438 w 3981450"/>
                <a:gd name="connsiteY123" fmla="*/ 400181 h 1979499"/>
                <a:gd name="connsiteX124" fmla="*/ 361950 w 3981450"/>
                <a:gd name="connsiteY124" fmla="*/ 438281 h 1979499"/>
                <a:gd name="connsiteX125" fmla="*/ 300038 w 3981450"/>
                <a:gd name="connsiteY125" fmla="*/ 471619 h 1979499"/>
                <a:gd name="connsiteX126" fmla="*/ 266700 w 3981450"/>
                <a:gd name="connsiteY126" fmla="*/ 485906 h 1979499"/>
                <a:gd name="connsiteX127" fmla="*/ 204788 w 3981450"/>
                <a:gd name="connsiteY127" fmla="*/ 533531 h 1979499"/>
                <a:gd name="connsiteX128" fmla="*/ 171450 w 3981450"/>
                <a:gd name="connsiteY128" fmla="*/ 557344 h 1979499"/>
                <a:gd name="connsiteX129" fmla="*/ 114300 w 3981450"/>
                <a:gd name="connsiteY129" fmla="*/ 590681 h 1979499"/>
                <a:gd name="connsiteX130" fmla="*/ 61913 w 3981450"/>
                <a:gd name="connsiteY130" fmla="*/ 624019 h 1979499"/>
                <a:gd name="connsiteX131" fmla="*/ 47625 w 3981450"/>
                <a:gd name="connsiteY131" fmla="*/ 638306 h 1979499"/>
                <a:gd name="connsiteX132" fmla="*/ 28575 w 3981450"/>
                <a:gd name="connsiteY132" fmla="*/ 652594 h 1979499"/>
                <a:gd name="connsiteX133" fmla="*/ 14288 w 3981450"/>
                <a:gd name="connsiteY133" fmla="*/ 666881 h 1979499"/>
                <a:gd name="connsiteX134" fmla="*/ 0 w 3981450"/>
                <a:gd name="connsiteY134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38138 w 3981450"/>
                <a:gd name="connsiteY7" fmla="*/ 1040127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66913 w 3981450"/>
                <a:gd name="connsiteY53" fmla="*/ 1693261 h 1979499"/>
                <a:gd name="connsiteX54" fmla="*/ 2132013 w 3981450"/>
                <a:gd name="connsiteY54" fmla="*/ 1694482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52763 w 3981450"/>
                <a:gd name="connsiteY71" fmla="*/ 1576519 h 1979499"/>
                <a:gd name="connsiteX72" fmla="*/ 3071813 w 3981450"/>
                <a:gd name="connsiteY72" fmla="*/ 1543181 h 1979499"/>
                <a:gd name="connsiteX73" fmla="*/ 3095625 w 3981450"/>
                <a:gd name="connsiteY73" fmla="*/ 1514606 h 1979499"/>
                <a:gd name="connsiteX74" fmla="*/ 3128963 w 3981450"/>
                <a:gd name="connsiteY74" fmla="*/ 1471744 h 1979499"/>
                <a:gd name="connsiteX75" fmla="*/ 3152775 w 3981450"/>
                <a:gd name="connsiteY75" fmla="*/ 1443169 h 1979499"/>
                <a:gd name="connsiteX76" fmla="*/ 3309144 w 3981450"/>
                <a:gd name="connsiteY76" fmla="*/ 1304782 h 1979499"/>
                <a:gd name="connsiteX77" fmla="*/ 3357563 w 3981450"/>
                <a:gd name="connsiteY77" fmla="*/ 1238381 h 1979499"/>
                <a:gd name="connsiteX78" fmla="*/ 3395663 w 3981450"/>
                <a:gd name="connsiteY78" fmla="*/ 1214569 h 1979499"/>
                <a:gd name="connsiteX79" fmla="*/ 3419475 w 3981450"/>
                <a:gd name="connsiteY79" fmla="*/ 1190756 h 1979499"/>
                <a:gd name="connsiteX80" fmla="*/ 3486150 w 3981450"/>
                <a:gd name="connsiteY80" fmla="*/ 1128844 h 1979499"/>
                <a:gd name="connsiteX81" fmla="*/ 3543300 w 3981450"/>
                <a:gd name="connsiteY81" fmla="*/ 1071694 h 1979499"/>
                <a:gd name="connsiteX82" fmla="*/ 3652838 w 3981450"/>
                <a:gd name="connsiteY82" fmla="*/ 966919 h 1979499"/>
                <a:gd name="connsiteX83" fmla="*/ 3695700 w 3981450"/>
                <a:gd name="connsiteY83" fmla="*/ 933581 h 1979499"/>
                <a:gd name="connsiteX84" fmla="*/ 3762375 w 3981450"/>
                <a:gd name="connsiteY84" fmla="*/ 890719 h 1979499"/>
                <a:gd name="connsiteX85" fmla="*/ 3810000 w 3981450"/>
                <a:gd name="connsiteY85" fmla="*/ 843094 h 1979499"/>
                <a:gd name="connsiteX86" fmla="*/ 3862388 w 3981450"/>
                <a:gd name="connsiteY86" fmla="*/ 790706 h 1979499"/>
                <a:gd name="connsiteX87" fmla="*/ 3900488 w 3981450"/>
                <a:gd name="connsiteY87" fmla="*/ 766894 h 1979499"/>
                <a:gd name="connsiteX88" fmla="*/ 3914775 w 3981450"/>
                <a:gd name="connsiteY88" fmla="*/ 747844 h 1979499"/>
                <a:gd name="connsiteX89" fmla="*/ 3962400 w 3981450"/>
                <a:gd name="connsiteY89" fmla="*/ 714506 h 1979499"/>
                <a:gd name="connsiteX90" fmla="*/ 3971925 w 3981450"/>
                <a:gd name="connsiteY90" fmla="*/ 700219 h 1979499"/>
                <a:gd name="connsiteX91" fmla="*/ 3981450 w 3981450"/>
                <a:gd name="connsiteY91" fmla="*/ 657356 h 1979499"/>
                <a:gd name="connsiteX92" fmla="*/ 3919538 w 3981450"/>
                <a:gd name="connsiteY92" fmla="*/ 604969 h 1979499"/>
                <a:gd name="connsiteX93" fmla="*/ 3773488 w 3981450"/>
                <a:gd name="connsiteY93" fmla="*/ 534081 h 1979499"/>
                <a:gd name="connsiteX94" fmla="*/ 3732213 w 3981450"/>
                <a:gd name="connsiteY94" fmla="*/ 512588 h 1979499"/>
                <a:gd name="connsiteX95" fmla="*/ 3557588 w 3981450"/>
                <a:gd name="connsiteY95" fmla="*/ 410255 h 1979499"/>
                <a:gd name="connsiteX96" fmla="*/ 3459163 w 3981450"/>
                <a:gd name="connsiteY96" fmla="*/ 355702 h 1979499"/>
                <a:gd name="connsiteX97" fmla="*/ 3362325 w 3981450"/>
                <a:gd name="connsiteY97" fmla="*/ 312167 h 1979499"/>
                <a:gd name="connsiteX98" fmla="*/ 3162301 w 3981450"/>
                <a:gd name="connsiteY98" fmla="*/ 236516 h 1979499"/>
                <a:gd name="connsiteX99" fmla="*/ 2965451 w 3981450"/>
                <a:gd name="connsiteY99" fmla="*/ 167400 h 1979499"/>
                <a:gd name="connsiteX100" fmla="*/ 2857500 w 3981450"/>
                <a:gd name="connsiteY100" fmla="*/ 126856 h 1979499"/>
                <a:gd name="connsiteX101" fmla="*/ 2724150 w 3981450"/>
                <a:gd name="connsiteY101" fmla="*/ 81826 h 1979499"/>
                <a:gd name="connsiteX102" fmla="*/ 2490788 w 3981450"/>
                <a:gd name="connsiteY102" fmla="*/ 33774 h 1979499"/>
                <a:gd name="connsiteX103" fmla="*/ 2243138 w 3981450"/>
                <a:gd name="connsiteY103" fmla="*/ 3978 h 1979499"/>
                <a:gd name="connsiteX104" fmla="*/ 2006600 w 3981450"/>
                <a:gd name="connsiteY104" fmla="*/ 559 h 1979499"/>
                <a:gd name="connsiteX105" fmla="*/ 1881188 w 3981450"/>
                <a:gd name="connsiteY105" fmla="*/ 6268 h 1979499"/>
                <a:gd name="connsiteX106" fmla="*/ 1701800 w 3981450"/>
                <a:gd name="connsiteY106" fmla="*/ 15518 h 1979499"/>
                <a:gd name="connsiteX107" fmla="*/ 1585913 w 3981450"/>
                <a:gd name="connsiteY107" fmla="*/ 26264 h 1979499"/>
                <a:gd name="connsiteX108" fmla="*/ 1546225 w 3981450"/>
                <a:gd name="connsiteY108" fmla="*/ 35789 h 1979499"/>
                <a:gd name="connsiteX109" fmla="*/ 1481138 w 3981450"/>
                <a:gd name="connsiteY109" fmla="*/ 42322 h 1979499"/>
                <a:gd name="connsiteX110" fmla="*/ 1422400 w 3981450"/>
                <a:gd name="connsiteY110" fmla="*/ 51847 h 1979499"/>
                <a:gd name="connsiteX111" fmla="*/ 1266825 w 3981450"/>
                <a:gd name="connsiteY111" fmla="*/ 85856 h 1979499"/>
                <a:gd name="connsiteX112" fmla="*/ 1228725 w 3981450"/>
                <a:gd name="connsiteY112" fmla="*/ 90619 h 1979499"/>
                <a:gd name="connsiteX113" fmla="*/ 1104900 w 3981450"/>
                <a:gd name="connsiteY113" fmla="*/ 109669 h 1979499"/>
                <a:gd name="connsiteX114" fmla="*/ 1047750 w 3981450"/>
                <a:gd name="connsiteY114" fmla="*/ 128719 h 1979499"/>
                <a:gd name="connsiteX115" fmla="*/ 962025 w 3981450"/>
                <a:gd name="connsiteY115" fmla="*/ 147769 h 1979499"/>
                <a:gd name="connsiteX116" fmla="*/ 909638 w 3981450"/>
                <a:gd name="connsiteY116" fmla="*/ 176344 h 1979499"/>
                <a:gd name="connsiteX117" fmla="*/ 847725 w 3981450"/>
                <a:gd name="connsiteY117" fmla="*/ 204919 h 1979499"/>
                <a:gd name="connsiteX118" fmla="*/ 704850 w 3981450"/>
                <a:gd name="connsiteY118" fmla="*/ 262069 h 1979499"/>
                <a:gd name="connsiteX119" fmla="*/ 638175 w 3981450"/>
                <a:gd name="connsiteY119" fmla="*/ 304931 h 1979499"/>
                <a:gd name="connsiteX120" fmla="*/ 600075 w 3981450"/>
                <a:gd name="connsiteY120" fmla="*/ 323981 h 1979499"/>
                <a:gd name="connsiteX121" fmla="*/ 547688 w 3981450"/>
                <a:gd name="connsiteY121" fmla="*/ 357319 h 1979499"/>
                <a:gd name="connsiteX122" fmla="*/ 500063 w 3981450"/>
                <a:gd name="connsiteY122" fmla="*/ 371606 h 1979499"/>
                <a:gd name="connsiteX123" fmla="*/ 452438 w 3981450"/>
                <a:gd name="connsiteY123" fmla="*/ 400181 h 1979499"/>
                <a:gd name="connsiteX124" fmla="*/ 361950 w 3981450"/>
                <a:gd name="connsiteY124" fmla="*/ 438281 h 1979499"/>
                <a:gd name="connsiteX125" fmla="*/ 300038 w 3981450"/>
                <a:gd name="connsiteY125" fmla="*/ 471619 h 1979499"/>
                <a:gd name="connsiteX126" fmla="*/ 266700 w 3981450"/>
                <a:gd name="connsiteY126" fmla="*/ 485906 h 1979499"/>
                <a:gd name="connsiteX127" fmla="*/ 204788 w 3981450"/>
                <a:gd name="connsiteY127" fmla="*/ 533531 h 1979499"/>
                <a:gd name="connsiteX128" fmla="*/ 171450 w 3981450"/>
                <a:gd name="connsiteY128" fmla="*/ 557344 h 1979499"/>
                <a:gd name="connsiteX129" fmla="*/ 114300 w 3981450"/>
                <a:gd name="connsiteY129" fmla="*/ 590681 h 1979499"/>
                <a:gd name="connsiteX130" fmla="*/ 61913 w 3981450"/>
                <a:gd name="connsiteY130" fmla="*/ 624019 h 1979499"/>
                <a:gd name="connsiteX131" fmla="*/ 47625 w 3981450"/>
                <a:gd name="connsiteY131" fmla="*/ 638306 h 1979499"/>
                <a:gd name="connsiteX132" fmla="*/ 28575 w 3981450"/>
                <a:gd name="connsiteY132" fmla="*/ 652594 h 1979499"/>
                <a:gd name="connsiteX133" fmla="*/ 14288 w 3981450"/>
                <a:gd name="connsiteY133" fmla="*/ 666881 h 1979499"/>
                <a:gd name="connsiteX134" fmla="*/ 0 w 3981450"/>
                <a:gd name="connsiteY134" fmla="*/ 714506 h 1979499"/>
                <a:gd name="connsiteX0" fmla="*/ 0 w 3981450"/>
                <a:gd name="connsiteY0" fmla="*/ 714506 h 1979499"/>
                <a:gd name="connsiteX1" fmla="*/ 0 w 3981450"/>
                <a:gd name="connsiteY1" fmla="*/ 714506 h 1979499"/>
                <a:gd name="connsiteX2" fmla="*/ 100013 w 3981450"/>
                <a:gd name="connsiteY2" fmla="*/ 824044 h 1979499"/>
                <a:gd name="connsiteX3" fmla="*/ 228600 w 3981450"/>
                <a:gd name="connsiteY3" fmla="*/ 919294 h 1979499"/>
                <a:gd name="connsiteX4" fmla="*/ 252413 w 3981450"/>
                <a:gd name="connsiteY4" fmla="*/ 943106 h 1979499"/>
                <a:gd name="connsiteX5" fmla="*/ 271463 w 3981450"/>
                <a:gd name="connsiteY5" fmla="*/ 957394 h 1979499"/>
                <a:gd name="connsiteX6" fmla="*/ 295275 w 3981450"/>
                <a:gd name="connsiteY6" fmla="*/ 985969 h 1979499"/>
                <a:gd name="connsiteX7" fmla="*/ 338138 w 3981450"/>
                <a:gd name="connsiteY7" fmla="*/ 1040127 h 1979499"/>
                <a:gd name="connsiteX8" fmla="*/ 390525 w 3981450"/>
                <a:gd name="connsiteY8" fmla="*/ 1109794 h 1979499"/>
                <a:gd name="connsiteX9" fmla="*/ 409575 w 3981450"/>
                <a:gd name="connsiteY9" fmla="*/ 1143131 h 1979499"/>
                <a:gd name="connsiteX10" fmla="*/ 433388 w 3981450"/>
                <a:gd name="connsiteY10" fmla="*/ 1171706 h 1979499"/>
                <a:gd name="connsiteX11" fmla="*/ 447675 w 3981450"/>
                <a:gd name="connsiteY11" fmla="*/ 1200281 h 1979499"/>
                <a:gd name="connsiteX12" fmla="*/ 471488 w 3981450"/>
                <a:gd name="connsiteY12" fmla="*/ 1224094 h 1979499"/>
                <a:gd name="connsiteX13" fmla="*/ 490538 w 3981450"/>
                <a:gd name="connsiteY13" fmla="*/ 1252669 h 1979499"/>
                <a:gd name="connsiteX14" fmla="*/ 542925 w 3981450"/>
                <a:gd name="connsiteY14" fmla="*/ 1300294 h 1979499"/>
                <a:gd name="connsiteX15" fmla="*/ 561975 w 3981450"/>
                <a:gd name="connsiteY15" fmla="*/ 1319344 h 1979499"/>
                <a:gd name="connsiteX16" fmla="*/ 595313 w 3981450"/>
                <a:gd name="connsiteY16" fmla="*/ 1347919 h 1979499"/>
                <a:gd name="connsiteX17" fmla="*/ 652463 w 3981450"/>
                <a:gd name="connsiteY17" fmla="*/ 1400306 h 1979499"/>
                <a:gd name="connsiteX18" fmla="*/ 666750 w 3981450"/>
                <a:gd name="connsiteY18" fmla="*/ 1424119 h 1979499"/>
                <a:gd name="connsiteX19" fmla="*/ 695325 w 3981450"/>
                <a:gd name="connsiteY19" fmla="*/ 1457456 h 1979499"/>
                <a:gd name="connsiteX20" fmla="*/ 733425 w 3981450"/>
                <a:gd name="connsiteY20" fmla="*/ 1500319 h 1979499"/>
                <a:gd name="connsiteX21" fmla="*/ 771525 w 3981450"/>
                <a:gd name="connsiteY21" fmla="*/ 1524131 h 1979499"/>
                <a:gd name="connsiteX22" fmla="*/ 809625 w 3981450"/>
                <a:gd name="connsiteY22" fmla="*/ 1552706 h 1979499"/>
                <a:gd name="connsiteX23" fmla="*/ 842963 w 3981450"/>
                <a:gd name="connsiteY23" fmla="*/ 1590806 h 1979499"/>
                <a:gd name="connsiteX24" fmla="*/ 857250 w 3981450"/>
                <a:gd name="connsiteY24" fmla="*/ 1614619 h 1979499"/>
                <a:gd name="connsiteX25" fmla="*/ 885825 w 3981450"/>
                <a:gd name="connsiteY25" fmla="*/ 1657481 h 1979499"/>
                <a:gd name="connsiteX26" fmla="*/ 904875 w 3981450"/>
                <a:gd name="connsiteY26" fmla="*/ 1681294 h 1979499"/>
                <a:gd name="connsiteX27" fmla="*/ 942975 w 3981450"/>
                <a:gd name="connsiteY27" fmla="*/ 1719394 h 1979499"/>
                <a:gd name="connsiteX28" fmla="*/ 966788 w 3981450"/>
                <a:gd name="connsiteY28" fmla="*/ 1747969 h 1979499"/>
                <a:gd name="connsiteX29" fmla="*/ 990600 w 3981450"/>
                <a:gd name="connsiteY29" fmla="*/ 1757494 h 1979499"/>
                <a:gd name="connsiteX30" fmla="*/ 1019175 w 3981450"/>
                <a:gd name="connsiteY30" fmla="*/ 1786069 h 1979499"/>
                <a:gd name="connsiteX31" fmla="*/ 1042988 w 3981450"/>
                <a:gd name="connsiteY31" fmla="*/ 1809881 h 1979499"/>
                <a:gd name="connsiteX32" fmla="*/ 1071563 w 3981450"/>
                <a:gd name="connsiteY32" fmla="*/ 1824169 h 1979499"/>
                <a:gd name="connsiteX33" fmla="*/ 1109663 w 3981450"/>
                <a:gd name="connsiteY33" fmla="*/ 1852744 h 1979499"/>
                <a:gd name="connsiteX34" fmla="*/ 1157288 w 3981450"/>
                <a:gd name="connsiteY34" fmla="*/ 1900369 h 1979499"/>
                <a:gd name="connsiteX35" fmla="*/ 1181100 w 3981450"/>
                <a:gd name="connsiteY35" fmla="*/ 1928944 h 1979499"/>
                <a:gd name="connsiteX36" fmla="*/ 1195388 w 3981450"/>
                <a:gd name="connsiteY36" fmla="*/ 1938469 h 1979499"/>
                <a:gd name="connsiteX37" fmla="*/ 1219200 w 3981450"/>
                <a:gd name="connsiteY37" fmla="*/ 1957519 h 1979499"/>
                <a:gd name="connsiteX38" fmla="*/ 1233488 w 3981450"/>
                <a:gd name="connsiteY38" fmla="*/ 1938469 h 1979499"/>
                <a:gd name="connsiteX39" fmla="*/ 1252538 w 3981450"/>
                <a:gd name="connsiteY39" fmla="*/ 1900369 h 1979499"/>
                <a:gd name="connsiteX40" fmla="*/ 1266825 w 3981450"/>
                <a:gd name="connsiteY40" fmla="*/ 1890844 h 1979499"/>
                <a:gd name="connsiteX41" fmla="*/ 1281113 w 3981450"/>
                <a:gd name="connsiteY41" fmla="*/ 1876556 h 1979499"/>
                <a:gd name="connsiteX42" fmla="*/ 1309688 w 3981450"/>
                <a:gd name="connsiteY42" fmla="*/ 1862269 h 1979499"/>
                <a:gd name="connsiteX43" fmla="*/ 1347788 w 3981450"/>
                <a:gd name="connsiteY43" fmla="*/ 1833694 h 1979499"/>
                <a:gd name="connsiteX44" fmla="*/ 1390650 w 3981450"/>
                <a:gd name="connsiteY44" fmla="*/ 1805119 h 1979499"/>
                <a:gd name="connsiteX45" fmla="*/ 1414463 w 3981450"/>
                <a:gd name="connsiteY45" fmla="*/ 1795594 h 1979499"/>
                <a:gd name="connsiteX46" fmla="*/ 1504950 w 3981450"/>
                <a:gd name="connsiteY46" fmla="*/ 1776544 h 1979499"/>
                <a:gd name="connsiteX47" fmla="*/ 1647825 w 3981450"/>
                <a:gd name="connsiteY47" fmla="*/ 1757494 h 1979499"/>
                <a:gd name="connsiteX48" fmla="*/ 1685925 w 3981450"/>
                <a:gd name="connsiteY48" fmla="*/ 1743206 h 1979499"/>
                <a:gd name="connsiteX49" fmla="*/ 1743075 w 3981450"/>
                <a:gd name="connsiteY49" fmla="*/ 1733681 h 1979499"/>
                <a:gd name="connsiteX50" fmla="*/ 1833563 w 3981450"/>
                <a:gd name="connsiteY50" fmla="*/ 1714631 h 1979499"/>
                <a:gd name="connsiteX51" fmla="*/ 1862138 w 3981450"/>
                <a:gd name="connsiteY51" fmla="*/ 1695581 h 1979499"/>
                <a:gd name="connsiteX52" fmla="*/ 1895475 w 3981450"/>
                <a:gd name="connsiteY52" fmla="*/ 1690819 h 1979499"/>
                <a:gd name="connsiteX53" fmla="*/ 1966913 w 3981450"/>
                <a:gd name="connsiteY53" fmla="*/ 1693261 h 1979499"/>
                <a:gd name="connsiteX54" fmla="*/ 2132013 w 3981450"/>
                <a:gd name="connsiteY54" fmla="*/ 1694482 h 1979499"/>
                <a:gd name="connsiteX55" fmla="*/ 2300287 w 3981450"/>
                <a:gd name="connsiteY55" fmla="*/ 1704832 h 1979499"/>
                <a:gd name="connsiteX56" fmla="*/ 2352675 w 3981450"/>
                <a:gd name="connsiteY56" fmla="*/ 1723057 h 1979499"/>
                <a:gd name="connsiteX57" fmla="*/ 2392363 w 3981450"/>
                <a:gd name="connsiteY57" fmla="*/ 1734354 h 1979499"/>
                <a:gd name="connsiteX58" fmla="*/ 2409826 w 3981450"/>
                <a:gd name="connsiteY58" fmla="*/ 1742932 h 1979499"/>
                <a:gd name="connsiteX59" fmla="*/ 2466975 w 3981450"/>
                <a:gd name="connsiteY59" fmla="*/ 1766195 h 1979499"/>
                <a:gd name="connsiteX60" fmla="*/ 2519363 w 3981450"/>
                <a:gd name="connsiteY60" fmla="*/ 1793945 h 1979499"/>
                <a:gd name="connsiteX61" fmla="*/ 2581275 w 3981450"/>
                <a:gd name="connsiteY61" fmla="*/ 1841570 h 1979499"/>
                <a:gd name="connsiteX62" fmla="*/ 2614613 w 3981450"/>
                <a:gd name="connsiteY62" fmla="*/ 1874908 h 1979499"/>
                <a:gd name="connsiteX63" fmla="*/ 2719388 w 3981450"/>
                <a:gd name="connsiteY63" fmla="*/ 1979499 h 1979499"/>
                <a:gd name="connsiteX64" fmla="*/ 2805113 w 3981450"/>
                <a:gd name="connsiteY64" fmla="*/ 1834915 h 1979499"/>
                <a:gd name="connsiteX65" fmla="*/ 2827338 w 3981450"/>
                <a:gd name="connsiteY65" fmla="*/ 1796814 h 1979499"/>
                <a:gd name="connsiteX66" fmla="*/ 2865438 w 3981450"/>
                <a:gd name="connsiteY66" fmla="*/ 1766347 h 1979499"/>
                <a:gd name="connsiteX67" fmla="*/ 2862263 w 3981450"/>
                <a:gd name="connsiteY67" fmla="*/ 1752731 h 1979499"/>
                <a:gd name="connsiteX68" fmla="*/ 2876550 w 3981450"/>
                <a:gd name="connsiteY68" fmla="*/ 1743206 h 1979499"/>
                <a:gd name="connsiteX69" fmla="*/ 2900363 w 3981450"/>
                <a:gd name="connsiteY69" fmla="*/ 1724156 h 1979499"/>
                <a:gd name="connsiteX70" fmla="*/ 2933700 w 3981450"/>
                <a:gd name="connsiteY70" fmla="*/ 1681294 h 1979499"/>
                <a:gd name="connsiteX71" fmla="*/ 3052763 w 3981450"/>
                <a:gd name="connsiteY71" fmla="*/ 1576519 h 1979499"/>
                <a:gd name="connsiteX72" fmla="*/ 3071813 w 3981450"/>
                <a:gd name="connsiteY72" fmla="*/ 1543181 h 1979499"/>
                <a:gd name="connsiteX73" fmla="*/ 3095625 w 3981450"/>
                <a:gd name="connsiteY73" fmla="*/ 1514606 h 1979499"/>
                <a:gd name="connsiteX74" fmla="*/ 3128963 w 3981450"/>
                <a:gd name="connsiteY74" fmla="*/ 1471744 h 1979499"/>
                <a:gd name="connsiteX75" fmla="*/ 3152775 w 3981450"/>
                <a:gd name="connsiteY75" fmla="*/ 1443169 h 1979499"/>
                <a:gd name="connsiteX76" fmla="*/ 3309144 w 3981450"/>
                <a:gd name="connsiteY76" fmla="*/ 1304782 h 1979499"/>
                <a:gd name="connsiteX77" fmla="*/ 3357563 w 3981450"/>
                <a:gd name="connsiteY77" fmla="*/ 1238381 h 1979499"/>
                <a:gd name="connsiteX78" fmla="*/ 3395663 w 3981450"/>
                <a:gd name="connsiteY78" fmla="*/ 1214569 h 1979499"/>
                <a:gd name="connsiteX79" fmla="*/ 3419475 w 3981450"/>
                <a:gd name="connsiteY79" fmla="*/ 1190756 h 1979499"/>
                <a:gd name="connsiteX80" fmla="*/ 3486150 w 3981450"/>
                <a:gd name="connsiteY80" fmla="*/ 1128844 h 1979499"/>
                <a:gd name="connsiteX81" fmla="*/ 3543300 w 3981450"/>
                <a:gd name="connsiteY81" fmla="*/ 1071694 h 1979499"/>
                <a:gd name="connsiteX82" fmla="*/ 3652838 w 3981450"/>
                <a:gd name="connsiteY82" fmla="*/ 966919 h 1979499"/>
                <a:gd name="connsiteX83" fmla="*/ 3695700 w 3981450"/>
                <a:gd name="connsiteY83" fmla="*/ 933581 h 1979499"/>
                <a:gd name="connsiteX84" fmla="*/ 3762375 w 3981450"/>
                <a:gd name="connsiteY84" fmla="*/ 890719 h 1979499"/>
                <a:gd name="connsiteX85" fmla="*/ 3810000 w 3981450"/>
                <a:gd name="connsiteY85" fmla="*/ 843094 h 1979499"/>
                <a:gd name="connsiteX86" fmla="*/ 3862388 w 3981450"/>
                <a:gd name="connsiteY86" fmla="*/ 790706 h 1979499"/>
                <a:gd name="connsiteX87" fmla="*/ 3900488 w 3981450"/>
                <a:gd name="connsiteY87" fmla="*/ 766894 h 1979499"/>
                <a:gd name="connsiteX88" fmla="*/ 3914775 w 3981450"/>
                <a:gd name="connsiteY88" fmla="*/ 747844 h 1979499"/>
                <a:gd name="connsiteX89" fmla="*/ 3962400 w 3981450"/>
                <a:gd name="connsiteY89" fmla="*/ 714506 h 1979499"/>
                <a:gd name="connsiteX90" fmla="*/ 3971925 w 3981450"/>
                <a:gd name="connsiteY90" fmla="*/ 700219 h 1979499"/>
                <a:gd name="connsiteX91" fmla="*/ 3981450 w 3981450"/>
                <a:gd name="connsiteY91" fmla="*/ 657356 h 1979499"/>
                <a:gd name="connsiteX92" fmla="*/ 3916363 w 3981450"/>
                <a:gd name="connsiteY92" fmla="*/ 625912 h 1979499"/>
                <a:gd name="connsiteX93" fmla="*/ 3773488 w 3981450"/>
                <a:gd name="connsiteY93" fmla="*/ 534081 h 1979499"/>
                <a:gd name="connsiteX94" fmla="*/ 3732213 w 3981450"/>
                <a:gd name="connsiteY94" fmla="*/ 512588 h 1979499"/>
                <a:gd name="connsiteX95" fmla="*/ 3557588 w 3981450"/>
                <a:gd name="connsiteY95" fmla="*/ 410255 h 1979499"/>
                <a:gd name="connsiteX96" fmla="*/ 3459163 w 3981450"/>
                <a:gd name="connsiteY96" fmla="*/ 355702 h 1979499"/>
                <a:gd name="connsiteX97" fmla="*/ 3362325 w 3981450"/>
                <a:gd name="connsiteY97" fmla="*/ 312167 h 1979499"/>
                <a:gd name="connsiteX98" fmla="*/ 3162301 w 3981450"/>
                <a:gd name="connsiteY98" fmla="*/ 236516 h 1979499"/>
                <a:gd name="connsiteX99" fmla="*/ 2965451 w 3981450"/>
                <a:gd name="connsiteY99" fmla="*/ 167400 h 1979499"/>
                <a:gd name="connsiteX100" fmla="*/ 2857500 w 3981450"/>
                <a:gd name="connsiteY100" fmla="*/ 126856 h 1979499"/>
                <a:gd name="connsiteX101" fmla="*/ 2724150 w 3981450"/>
                <a:gd name="connsiteY101" fmla="*/ 81826 h 1979499"/>
                <a:gd name="connsiteX102" fmla="*/ 2490788 w 3981450"/>
                <a:gd name="connsiteY102" fmla="*/ 33774 h 1979499"/>
                <a:gd name="connsiteX103" fmla="*/ 2243138 w 3981450"/>
                <a:gd name="connsiteY103" fmla="*/ 3978 h 1979499"/>
                <a:gd name="connsiteX104" fmla="*/ 2006600 w 3981450"/>
                <a:gd name="connsiteY104" fmla="*/ 559 h 1979499"/>
                <a:gd name="connsiteX105" fmla="*/ 1881188 w 3981450"/>
                <a:gd name="connsiteY105" fmla="*/ 6268 h 1979499"/>
                <a:gd name="connsiteX106" fmla="*/ 1701800 w 3981450"/>
                <a:gd name="connsiteY106" fmla="*/ 15518 h 1979499"/>
                <a:gd name="connsiteX107" fmla="*/ 1585913 w 3981450"/>
                <a:gd name="connsiteY107" fmla="*/ 26264 h 1979499"/>
                <a:gd name="connsiteX108" fmla="*/ 1546225 w 3981450"/>
                <a:gd name="connsiteY108" fmla="*/ 35789 h 1979499"/>
                <a:gd name="connsiteX109" fmla="*/ 1481138 w 3981450"/>
                <a:gd name="connsiteY109" fmla="*/ 42322 h 1979499"/>
                <a:gd name="connsiteX110" fmla="*/ 1422400 w 3981450"/>
                <a:gd name="connsiteY110" fmla="*/ 51847 h 1979499"/>
                <a:gd name="connsiteX111" fmla="*/ 1266825 w 3981450"/>
                <a:gd name="connsiteY111" fmla="*/ 85856 h 1979499"/>
                <a:gd name="connsiteX112" fmla="*/ 1228725 w 3981450"/>
                <a:gd name="connsiteY112" fmla="*/ 90619 h 1979499"/>
                <a:gd name="connsiteX113" fmla="*/ 1104900 w 3981450"/>
                <a:gd name="connsiteY113" fmla="*/ 109669 h 1979499"/>
                <a:gd name="connsiteX114" fmla="*/ 1047750 w 3981450"/>
                <a:gd name="connsiteY114" fmla="*/ 128719 h 1979499"/>
                <a:gd name="connsiteX115" fmla="*/ 962025 w 3981450"/>
                <a:gd name="connsiteY115" fmla="*/ 147769 h 1979499"/>
                <a:gd name="connsiteX116" fmla="*/ 909638 w 3981450"/>
                <a:gd name="connsiteY116" fmla="*/ 176344 h 1979499"/>
                <a:gd name="connsiteX117" fmla="*/ 847725 w 3981450"/>
                <a:gd name="connsiteY117" fmla="*/ 204919 h 1979499"/>
                <a:gd name="connsiteX118" fmla="*/ 704850 w 3981450"/>
                <a:gd name="connsiteY118" fmla="*/ 262069 h 1979499"/>
                <a:gd name="connsiteX119" fmla="*/ 638175 w 3981450"/>
                <a:gd name="connsiteY119" fmla="*/ 304931 h 1979499"/>
                <a:gd name="connsiteX120" fmla="*/ 600075 w 3981450"/>
                <a:gd name="connsiteY120" fmla="*/ 323981 h 1979499"/>
                <a:gd name="connsiteX121" fmla="*/ 547688 w 3981450"/>
                <a:gd name="connsiteY121" fmla="*/ 357319 h 1979499"/>
                <a:gd name="connsiteX122" fmla="*/ 500063 w 3981450"/>
                <a:gd name="connsiteY122" fmla="*/ 371606 h 1979499"/>
                <a:gd name="connsiteX123" fmla="*/ 452438 w 3981450"/>
                <a:gd name="connsiteY123" fmla="*/ 400181 h 1979499"/>
                <a:gd name="connsiteX124" fmla="*/ 361950 w 3981450"/>
                <a:gd name="connsiteY124" fmla="*/ 438281 h 1979499"/>
                <a:gd name="connsiteX125" fmla="*/ 300038 w 3981450"/>
                <a:gd name="connsiteY125" fmla="*/ 471619 h 1979499"/>
                <a:gd name="connsiteX126" fmla="*/ 266700 w 3981450"/>
                <a:gd name="connsiteY126" fmla="*/ 485906 h 1979499"/>
                <a:gd name="connsiteX127" fmla="*/ 204788 w 3981450"/>
                <a:gd name="connsiteY127" fmla="*/ 533531 h 1979499"/>
                <a:gd name="connsiteX128" fmla="*/ 171450 w 3981450"/>
                <a:gd name="connsiteY128" fmla="*/ 557344 h 1979499"/>
                <a:gd name="connsiteX129" fmla="*/ 114300 w 3981450"/>
                <a:gd name="connsiteY129" fmla="*/ 590681 h 1979499"/>
                <a:gd name="connsiteX130" fmla="*/ 61913 w 3981450"/>
                <a:gd name="connsiteY130" fmla="*/ 624019 h 1979499"/>
                <a:gd name="connsiteX131" fmla="*/ 47625 w 3981450"/>
                <a:gd name="connsiteY131" fmla="*/ 638306 h 1979499"/>
                <a:gd name="connsiteX132" fmla="*/ 28575 w 3981450"/>
                <a:gd name="connsiteY132" fmla="*/ 652594 h 1979499"/>
                <a:gd name="connsiteX133" fmla="*/ 14288 w 3981450"/>
                <a:gd name="connsiteY133" fmla="*/ 666881 h 1979499"/>
                <a:gd name="connsiteX134" fmla="*/ 0 w 3981450"/>
                <a:gd name="connsiteY134" fmla="*/ 714506 h 1979499"/>
                <a:gd name="connsiteX0" fmla="*/ 0 w 3971953"/>
                <a:gd name="connsiteY0" fmla="*/ 714506 h 1979499"/>
                <a:gd name="connsiteX1" fmla="*/ 0 w 3971953"/>
                <a:gd name="connsiteY1" fmla="*/ 714506 h 1979499"/>
                <a:gd name="connsiteX2" fmla="*/ 100013 w 3971953"/>
                <a:gd name="connsiteY2" fmla="*/ 824044 h 1979499"/>
                <a:gd name="connsiteX3" fmla="*/ 228600 w 3971953"/>
                <a:gd name="connsiteY3" fmla="*/ 919294 h 1979499"/>
                <a:gd name="connsiteX4" fmla="*/ 252413 w 3971953"/>
                <a:gd name="connsiteY4" fmla="*/ 943106 h 1979499"/>
                <a:gd name="connsiteX5" fmla="*/ 271463 w 3971953"/>
                <a:gd name="connsiteY5" fmla="*/ 957394 h 1979499"/>
                <a:gd name="connsiteX6" fmla="*/ 295275 w 3971953"/>
                <a:gd name="connsiteY6" fmla="*/ 985969 h 1979499"/>
                <a:gd name="connsiteX7" fmla="*/ 338138 w 3971953"/>
                <a:gd name="connsiteY7" fmla="*/ 1040127 h 1979499"/>
                <a:gd name="connsiteX8" fmla="*/ 390525 w 3971953"/>
                <a:gd name="connsiteY8" fmla="*/ 1109794 h 1979499"/>
                <a:gd name="connsiteX9" fmla="*/ 409575 w 3971953"/>
                <a:gd name="connsiteY9" fmla="*/ 1143131 h 1979499"/>
                <a:gd name="connsiteX10" fmla="*/ 433388 w 3971953"/>
                <a:gd name="connsiteY10" fmla="*/ 1171706 h 1979499"/>
                <a:gd name="connsiteX11" fmla="*/ 447675 w 3971953"/>
                <a:gd name="connsiteY11" fmla="*/ 1200281 h 1979499"/>
                <a:gd name="connsiteX12" fmla="*/ 471488 w 3971953"/>
                <a:gd name="connsiteY12" fmla="*/ 1224094 h 1979499"/>
                <a:gd name="connsiteX13" fmla="*/ 490538 w 3971953"/>
                <a:gd name="connsiteY13" fmla="*/ 1252669 h 1979499"/>
                <a:gd name="connsiteX14" fmla="*/ 542925 w 3971953"/>
                <a:gd name="connsiteY14" fmla="*/ 1300294 h 1979499"/>
                <a:gd name="connsiteX15" fmla="*/ 561975 w 3971953"/>
                <a:gd name="connsiteY15" fmla="*/ 1319344 h 1979499"/>
                <a:gd name="connsiteX16" fmla="*/ 595313 w 3971953"/>
                <a:gd name="connsiteY16" fmla="*/ 1347919 h 1979499"/>
                <a:gd name="connsiteX17" fmla="*/ 652463 w 3971953"/>
                <a:gd name="connsiteY17" fmla="*/ 1400306 h 1979499"/>
                <a:gd name="connsiteX18" fmla="*/ 666750 w 3971953"/>
                <a:gd name="connsiteY18" fmla="*/ 1424119 h 1979499"/>
                <a:gd name="connsiteX19" fmla="*/ 695325 w 3971953"/>
                <a:gd name="connsiteY19" fmla="*/ 1457456 h 1979499"/>
                <a:gd name="connsiteX20" fmla="*/ 733425 w 3971953"/>
                <a:gd name="connsiteY20" fmla="*/ 1500319 h 1979499"/>
                <a:gd name="connsiteX21" fmla="*/ 771525 w 3971953"/>
                <a:gd name="connsiteY21" fmla="*/ 1524131 h 1979499"/>
                <a:gd name="connsiteX22" fmla="*/ 809625 w 3971953"/>
                <a:gd name="connsiteY22" fmla="*/ 1552706 h 1979499"/>
                <a:gd name="connsiteX23" fmla="*/ 842963 w 3971953"/>
                <a:gd name="connsiteY23" fmla="*/ 1590806 h 1979499"/>
                <a:gd name="connsiteX24" fmla="*/ 857250 w 3971953"/>
                <a:gd name="connsiteY24" fmla="*/ 1614619 h 1979499"/>
                <a:gd name="connsiteX25" fmla="*/ 885825 w 3971953"/>
                <a:gd name="connsiteY25" fmla="*/ 1657481 h 1979499"/>
                <a:gd name="connsiteX26" fmla="*/ 904875 w 3971953"/>
                <a:gd name="connsiteY26" fmla="*/ 1681294 h 1979499"/>
                <a:gd name="connsiteX27" fmla="*/ 942975 w 3971953"/>
                <a:gd name="connsiteY27" fmla="*/ 1719394 h 1979499"/>
                <a:gd name="connsiteX28" fmla="*/ 966788 w 3971953"/>
                <a:gd name="connsiteY28" fmla="*/ 1747969 h 1979499"/>
                <a:gd name="connsiteX29" fmla="*/ 990600 w 3971953"/>
                <a:gd name="connsiteY29" fmla="*/ 1757494 h 1979499"/>
                <a:gd name="connsiteX30" fmla="*/ 1019175 w 3971953"/>
                <a:gd name="connsiteY30" fmla="*/ 1786069 h 1979499"/>
                <a:gd name="connsiteX31" fmla="*/ 1042988 w 3971953"/>
                <a:gd name="connsiteY31" fmla="*/ 1809881 h 1979499"/>
                <a:gd name="connsiteX32" fmla="*/ 1071563 w 3971953"/>
                <a:gd name="connsiteY32" fmla="*/ 1824169 h 1979499"/>
                <a:gd name="connsiteX33" fmla="*/ 1109663 w 3971953"/>
                <a:gd name="connsiteY33" fmla="*/ 1852744 h 1979499"/>
                <a:gd name="connsiteX34" fmla="*/ 1157288 w 3971953"/>
                <a:gd name="connsiteY34" fmla="*/ 1900369 h 1979499"/>
                <a:gd name="connsiteX35" fmla="*/ 1181100 w 3971953"/>
                <a:gd name="connsiteY35" fmla="*/ 1928944 h 1979499"/>
                <a:gd name="connsiteX36" fmla="*/ 1195388 w 3971953"/>
                <a:gd name="connsiteY36" fmla="*/ 1938469 h 1979499"/>
                <a:gd name="connsiteX37" fmla="*/ 1219200 w 3971953"/>
                <a:gd name="connsiteY37" fmla="*/ 1957519 h 1979499"/>
                <a:gd name="connsiteX38" fmla="*/ 1233488 w 3971953"/>
                <a:gd name="connsiteY38" fmla="*/ 1938469 h 1979499"/>
                <a:gd name="connsiteX39" fmla="*/ 1252538 w 3971953"/>
                <a:gd name="connsiteY39" fmla="*/ 1900369 h 1979499"/>
                <a:gd name="connsiteX40" fmla="*/ 1266825 w 3971953"/>
                <a:gd name="connsiteY40" fmla="*/ 1890844 h 1979499"/>
                <a:gd name="connsiteX41" fmla="*/ 1281113 w 3971953"/>
                <a:gd name="connsiteY41" fmla="*/ 1876556 h 1979499"/>
                <a:gd name="connsiteX42" fmla="*/ 1309688 w 3971953"/>
                <a:gd name="connsiteY42" fmla="*/ 1862269 h 1979499"/>
                <a:gd name="connsiteX43" fmla="*/ 1347788 w 3971953"/>
                <a:gd name="connsiteY43" fmla="*/ 1833694 h 1979499"/>
                <a:gd name="connsiteX44" fmla="*/ 1390650 w 3971953"/>
                <a:gd name="connsiteY44" fmla="*/ 1805119 h 1979499"/>
                <a:gd name="connsiteX45" fmla="*/ 1414463 w 3971953"/>
                <a:gd name="connsiteY45" fmla="*/ 1795594 h 1979499"/>
                <a:gd name="connsiteX46" fmla="*/ 1504950 w 3971953"/>
                <a:gd name="connsiteY46" fmla="*/ 1776544 h 1979499"/>
                <a:gd name="connsiteX47" fmla="*/ 1647825 w 3971953"/>
                <a:gd name="connsiteY47" fmla="*/ 1757494 h 1979499"/>
                <a:gd name="connsiteX48" fmla="*/ 1685925 w 3971953"/>
                <a:gd name="connsiteY48" fmla="*/ 1743206 h 1979499"/>
                <a:gd name="connsiteX49" fmla="*/ 1743075 w 3971953"/>
                <a:gd name="connsiteY49" fmla="*/ 1733681 h 1979499"/>
                <a:gd name="connsiteX50" fmla="*/ 1833563 w 3971953"/>
                <a:gd name="connsiteY50" fmla="*/ 1714631 h 1979499"/>
                <a:gd name="connsiteX51" fmla="*/ 1862138 w 3971953"/>
                <a:gd name="connsiteY51" fmla="*/ 1695581 h 1979499"/>
                <a:gd name="connsiteX52" fmla="*/ 1895475 w 3971953"/>
                <a:gd name="connsiteY52" fmla="*/ 1690819 h 1979499"/>
                <a:gd name="connsiteX53" fmla="*/ 1966913 w 3971953"/>
                <a:gd name="connsiteY53" fmla="*/ 1693261 h 1979499"/>
                <a:gd name="connsiteX54" fmla="*/ 2132013 w 3971953"/>
                <a:gd name="connsiteY54" fmla="*/ 1694482 h 1979499"/>
                <a:gd name="connsiteX55" fmla="*/ 2300287 w 3971953"/>
                <a:gd name="connsiteY55" fmla="*/ 1704832 h 1979499"/>
                <a:gd name="connsiteX56" fmla="*/ 2352675 w 3971953"/>
                <a:gd name="connsiteY56" fmla="*/ 1723057 h 1979499"/>
                <a:gd name="connsiteX57" fmla="*/ 2392363 w 3971953"/>
                <a:gd name="connsiteY57" fmla="*/ 1734354 h 1979499"/>
                <a:gd name="connsiteX58" fmla="*/ 2409826 w 3971953"/>
                <a:gd name="connsiteY58" fmla="*/ 1742932 h 1979499"/>
                <a:gd name="connsiteX59" fmla="*/ 2466975 w 3971953"/>
                <a:gd name="connsiteY59" fmla="*/ 1766195 h 1979499"/>
                <a:gd name="connsiteX60" fmla="*/ 2519363 w 3971953"/>
                <a:gd name="connsiteY60" fmla="*/ 1793945 h 1979499"/>
                <a:gd name="connsiteX61" fmla="*/ 2581275 w 3971953"/>
                <a:gd name="connsiteY61" fmla="*/ 1841570 h 1979499"/>
                <a:gd name="connsiteX62" fmla="*/ 2614613 w 3971953"/>
                <a:gd name="connsiteY62" fmla="*/ 1874908 h 1979499"/>
                <a:gd name="connsiteX63" fmla="*/ 2719388 w 3971953"/>
                <a:gd name="connsiteY63" fmla="*/ 1979499 h 1979499"/>
                <a:gd name="connsiteX64" fmla="*/ 2805113 w 3971953"/>
                <a:gd name="connsiteY64" fmla="*/ 1834915 h 1979499"/>
                <a:gd name="connsiteX65" fmla="*/ 2827338 w 3971953"/>
                <a:gd name="connsiteY65" fmla="*/ 1796814 h 1979499"/>
                <a:gd name="connsiteX66" fmla="*/ 2865438 w 3971953"/>
                <a:gd name="connsiteY66" fmla="*/ 1766347 h 1979499"/>
                <a:gd name="connsiteX67" fmla="*/ 2862263 w 3971953"/>
                <a:gd name="connsiteY67" fmla="*/ 1752731 h 1979499"/>
                <a:gd name="connsiteX68" fmla="*/ 2876550 w 3971953"/>
                <a:gd name="connsiteY68" fmla="*/ 1743206 h 1979499"/>
                <a:gd name="connsiteX69" fmla="*/ 2900363 w 3971953"/>
                <a:gd name="connsiteY69" fmla="*/ 1724156 h 1979499"/>
                <a:gd name="connsiteX70" fmla="*/ 2933700 w 3971953"/>
                <a:gd name="connsiteY70" fmla="*/ 1681294 h 1979499"/>
                <a:gd name="connsiteX71" fmla="*/ 3052763 w 3971953"/>
                <a:gd name="connsiteY71" fmla="*/ 1576519 h 1979499"/>
                <a:gd name="connsiteX72" fmla="*/ 3071813 w 3971953"/>
                <a:gd name="connsiteY72" fmla="*/ 1543181 h 1979499"/>
                <a:gd name="connsiteX73" fmla="*/ 3095625 w 3971953"/>
                <a:gd name="connsiteY73" fmla="*/ 1514606 h 1979499"/>
                <a:gd name="connsiteX74" fmla="*/ 3128963 w 3971953"/>
                <a:gd name="connsiteY74" fmla="*/ 1471744 h 1979499"/>
                <a:gd name="connsiteX75" fmla="*/ 3152775 w 3971953"/>
                <a:gd name="connsiteY75" fmla="*/ 1443169 h 1979499"/>
                <a:gd name="connsiteX76" fmla="*/ 3309144 w 3971953"/>
                <a:gd name="connsiteY76" fmla="*/ 1304782 h 1979499"/>
                <a:gd name="connsiteX77" fmla="*/ 3357563 w 3971953"/>
                <a:gd name="connsiteY77" fmla="*/ 1238381 h 1979499"/>
                <a:gd name="connsiteX78" fmla="*/ 3395663 w 3971953"/>
                <a:gd name="connsiteY78" fmla="*/ 1214569 h 1979499"/>
                <a:gd name="connsiteX79" fmla="*/ 3419475 w 3971953"/>
                <a:gd name="connsiteY79" fmla="*/ 1190756 h 1979499"/>
                <a:gd name="connsiteX80" fmla="*/ 3486150 w 3971953"/>
                <a:gd name="connsiteY80" fmla="*/ 1128844 h 1979499"/>
                <a:gd name="connsiteX81" fmla="*/ 3543300 w 3971953"/>
                <a:gd name="connsiteY81" fmla="*/ 1071694 h 1979499"/>
                <a:gd name="connsiteX82" fmla="*/ 3652838 w 3971953"/>
                <a:gd name="connsiteY82" fmla="*/ 966919 h 1979499"/>
                <a:gd name="connsiteX83" fmla="*/ 3695700 w 3971953"/>
                <a:gd name="connsiteY83" fmla="*/ 933581 h 1979499"/>
                <a:gd name="connsiteX84" fmla="*/ 3762375 w 3971953"/>
                <a:gd name="connsiteY84" fmla="*/ 890719 h 1979499"/>
                <a:gd name="connsiteX85" fmla="*/ 3810000 w 3971953"/>
                <a:gd name="connsiteY85" fmla="*/ 843094 h 1979499"/>
                <a:gd name="connsiteX86" fmla="*/ 3862388 w 3971953"/>
                <a:gd name="connsiteY86" fmla="*/ 790706 h 1979499"/>
                <a:gd name="connsiteX87" fmla="*/ 3900488 w 3971953"/>
                <a:gd name="connsiteY87" fmla="*/ 766894 h 1979499"/>
                <a:gd name="connsiteX88" fmla="*/ 3914775 w 3971953"/>
                <a:gd name="connsiteY88" fmla="*/ 747844 h 1979499"/>
                <a:gd name="connsiteX89" fmla="*/ 3962400 w 3971953"/>
                <a:gd name="connsiteY89" fmla="*/ 714506 h 1979499"/>
                <a:gd name="connsiteX90" fmla="*/ 3971925 w 3971953"/>
                <a:gd name="connsiteY90" fmla="*/ 700219 h 1979499"/>
                <a:gd name="connsiteX91" fmla="*/ 3959225 w 3971953"/>
                <a:gd name="connsiteY91" fmla="*/ 678299 h 1979499"/>
                <a:gd name="connsiteX92" fmla="*/ 3916363 w 3971953"/>
                <a:gd name="connsiteY92" fmla="*/ 625912 h 1979499"/>
                <a:gd name="connsiteX93" fmla="*/ 3773488 w 3971953"/>
                <a:gd name="connsiteY93" fmla="*/ 534081 h 1979499"/>
                <a:gd name="connsiteX94" fmla="*/ 3732213 w 3971953"/>
                <a:gd name="connsiteY94" fmla="*/ 512588 h 1979499"/>
                <a:gd name="connsiteX95" fmla="*/ 3557588 w 3971953"/>
                <a:gd name="connsiteY95" fmla="*/ 410255 h 1979499"/>
                <a:gd name="connsiteX96" fmla="*/ 3459163 w 3971953"/>
                <a:gd name="connsiteY96" fmla="*/ 355702 h 1979499"/>
                <a:gd name="connsiteX97" fmla="*/ 3362325 w 3971953"/>
                <a:gd name="connsiteY97" fmla="*/ 312167 h 1979499"/>
                <a:gd name="connsiteX98" fmla="*/ 3162301 w 3971953"/>
                <a:gd name="connsiteY98" fmla="*/ 236516 h 1979499"/>
                <a:gd name="connsiteX99" fmla="*/ 2965451 w 3971953"/>
                <a:gd name="connsiteY99" fmla="*/ 167400 h 1979499"/>
                <a:gd name="connsiteX100" fmla="*/ 2857500 w 3971953"/>
                <a:gd name="connsiteY100" fmla="*/ 126856 h 1979499"/>
                <a:gd name="connsiteX101" fmla="*/ 2724150 w 3971953"/>
                <a:gd name="connsiteY101" fmla="*/ 81826 h 1979499"/>
                <a:gd name="connsiteX102" fmla="*/ 2490788 w 3971953"/>
                <a:gd name="connsiteY102" fmla="*/ 33774 h 1979499"/>
                <a:gd name="connsiteX103" fmla="*/ 2243138 w 3971953"/>
                <a:gd name="connsiteY103" fmla="*/ 3978 h 1979499"/>
                <a:gd name="connsiteX104" fmla="*/ 2006600 w 3971953"/>
                <a:gd name="connsiteY104" fmla="*/ 559 h 1979499"/>
                <a:gd name="connsiteX105" fmla="*/ 1881188 w 3971953"/>
                <a:gd name="connsiteY105" fmla="*/ 6268 h 1979499"/>
                <a:gd name="connsiteX106" fmla="*/ 1701800 w 3971953"/>
                <a:gd name="connsiteY106" fmla="*/ 15518 h 1979499"/>
                <a:gd name="connsiteX107" fmla="*/ 1585913 w 3971953"/>
                <a:gd name="connsiteY107" fmla="*/ 26264 h 1979499"/>
                <a:gd name="connsiteX108" fmla="*/ 1546225 w 3971953"/>
                <a:gd name="connsiteY108" fmla="*/ 35789 h 1979499"/>
                <a:gd name="connsiteX109" fmla="*/ 1481138 w 3971953"/>
                <a:gd name="connsiteY109" fmla="*/ 42322 h 1979499"/>
                <a:gd name="connsiteX110" fmla="*/ 1422400 w 3971953"/>
                <a:gd name="connsiteY110" fmla="*/ 51847 h 1979499"/>
                <a:gd name="connsiteX111" fmla="*/ 1266825 w 3971953"/>
                <a:gd name="connsiteY111" fmla="*/ 85856 h 1979499"/>
                <a:gd name="connsiteX112" fmla="*/ 1228725 w 3971953"/>
                <a:gd name="connsiteY112" fmla="*/ 90619 h 1979499"/>
                <a:gd name="connsiteX113" fmla="*/ 1104900 w 3971953"/>
                <a:gd name="connsiteY113" fmla="*/ 109669 h 1979499"/>
                <a:gd name="connsiteX114" fmla="*/ 1047750 w 3971953"/>
                <a:gd name="connsiteY114" fmla="*/ 128719 h 1979499"/>
                <a:gd name="connsiteX115" fmla="*/ 962025 w 3971953"/>
                <a:gd name="connsiteY115" fmla="*/ 147769 h 1979499"/>
                <a:gd name="connsiteX116" fmla="*/ 909638 w 3971953"/>
                <a:gd name="connsiteY116" fmla="*/ 176344 h 1979499"/>
                <a:gd name="connsiteX117" fmla="*/ 847725 w 3971953"/>
                <a:gd name="connsiteY117" fmla="*/ 204919 h 1979499"/>
                <a:gd name="connsiteX118" fmla="*/ 704850 w 3971953"/>
                <a:gd name="connsiteY118" fmla="*/ 262069 h 1979499"/>
                <a:gd name="connsiteX119" fmla="*/ 638175 w 3971953"/>
                <a:gd name="connsiteY119" fmla="*/ 304931 h 1979499"/>
                <a:gd name="connsiteX120" fmla="*/ 600075 w 3971953"/>
                <a:gd name="connsiteY120" fmla="*/ 323981 h 1979499"/>
                <a:gd name="connsiteX121" fmla="*/ 547688 w 3971953"/>
                <a:gd name="connsiteY121" fmla="*/ 357319 h 1979499"/>
                <a:gd name="connsiteX122" fmla="*/ 500063 w 3971953"/>
                <a:gd name="connsiteY122" fmla="*/ 371606 h 1979499"/>
                <a:gd name="connsiteX123" fmla="*/ 452438 w 3971953"/>
                <a:gd name="connsiteY123" fmla="*/ 400181 h 1979499"/>
                <a:gd name="connsiteX124" fmla="*/ 361950 w 3971953"/>
                <a:gd name="connsiteY124" fmla="*/ 438281 h 1979499"/>
                <a:gd name="connsiteX125" fmla="*/ 300038 w 3971953"/>
                <a:gd name="connsiteY125" fmla="*/ 471619 h 1979499"/>
                <a:gd name="connsiteX126" fmla="*/ 266700 w 3971953"/>
                <a:gd name="connsiteY126" fmla="*/ 485906 h 1979499"/>
                <a:gd name="connsiteX127" fmla="*/ 204788 w 3971953"/>
                <a:gd name="connsiteY127" fmla="*/ 533531 h 1979499"/>
                <a:gd name="connsiteX128" fmla="*/ 171450 w 3971953"/>
                <a:gd name="connsiteY128" fmla="*/ 557344 h 1979499"/>
                <a:gd name="connsiteX129" fmla="*/ 114300 w 3971953"/>
                <a:gd name="connsiteY129" fmla="*/ 590681 h 1979499"/>
                <a:gd name="connsiteX130" fmla="*/ 61913 w 3971953"/>
                <a:gd name="connsiteY130" fmla="*/ 624019 h 1979499"/>
                <a:gd name="connsiteX131" fmla="*/ 47625 w 3971953"/>
                <a:gd name="connsiteY131" fmla="*/ 638306 h 1979499"/>
                <a:gd name="connsiteX132" fmla="*/ 28575 w 3971953"/>
                <a:gd name="connsiteY132" fmla="*/ 652594 h 1979499"/>
                <a:gd name="connsiteX133" fmla="*/ 14288 w 3971953"/>
                <a:gd name="connsiteY133" fmla="*/ 666881 h 1979499"/>
                <a:gd name="connsiteX134" fmla="*/ 0 w 3971953"/>
                <a:gd name="connsiteY134" fmla="*/ 714506 h 1979499"/>
                <a:gd name="connsiteX0" fmla="*/ 0 w 3971953"/>
                <a:gd name="connsiteY0" fmla="*/ 714506 h 1979499"/>
                <a:gd name="connsiteX1" fmla="*/ 0 w 3971953"/>
                <a:gd name="connsiteY1" fmla="*/ 714506 h 1979499"/>
                <a:gd name="connsiteX2" fmla="*/ 100013 w 3971953"/>
                <a:gd name="connsiteY2" fmla="*/ 824044 h 1979499"/>
                <a:gd name="connsiteX3" fmla="*/ 228600 w 3971953"/>
                <a:gd name="connsiteY3" fmla="*/ 919294 h 1979499"/>
                <a:gd name="connsiteX4" fmla="*/ 252413 w 3971953"/>
                <a:gd name="connsiteY4" fmla="*/ 943106 h 1979499"/>
                <a:gd name="connsiteX5" fmla="*/ 271463 w 3971953"/>
                <a:gd name="connsiteY5" fmla="*/ 957394 h 1979499"/>
                <a:gd name="connsiteX6" fmla="*/ 295275 w 3971953"/>
                <a:gd name="connsiteY6" fmla="*/ 985969 h 1979499"/>
                <a:gd name="connsiteX7" fmla="*/ 338138 w 3971953"/>
                <a:gd name="connsiteY7" fmla="*/ 1040127 h 1979499"/>
                <a:gd name="connsiteX8" fmla="*/ 390525 w 3971953"/>
                <a:gd name="connsiteY8" fmla="*/ 1109794 h 1979499"/>
                <a:gd name="connsiteX9" fmla="*/ 409575 w 3971953"/>
                <a:gd name="connsiteY9" fmla="*/ 1143131 h 1979499"/>
                <a:gd name="connsiteX10" fmla="*/ 433388 w 3971953"/>
                <a:gd name="connsiteY10" fmla="*/ 1171706 h 1979499"/>
                <a:gd name="connsiteX11" fmla="*/ 447675 w 3971953"/>
                <a:gd name="connsiteY11" fmla="*/ 1200281 h 1979499"/>
                <a:gd name="connsiteX12" fmla="*/ 471488 w 3971953"/>
                <a:gd name="connsiteY12" fmla="*/ 1224094 h 1979499"/>
                <a:gd name="connsiteX13" fmla="*/ 490538 w 3971953"/>
                <a:gd name="connsiteY13" fmla="*/ 1252669 h 1979499"/>
                <a:gd name="connsiteX14" fmla="*/ 542925 w 3971953"/>
                <a:gd name="connsiteY14" fmla="*/ 1300294 h 1979499"/>
                <a:gd name="connsiteX15" fmla="*/ 561975 w 3971953"/>
                <a:gd name="connsiteY15" fmla="*/ 1319344 h 1979499"/>
                <a:gd name="connsiteX16" fmla="*/ 595313 w 3971953"/>
                <a:gd name="connsiteY16" fmla="*/ 1347919 h 1979499"/>
                <a:gd name="connsiteX17" fmla="*/ 652463 w 3971953"/>
                <a:gd name="connsiteY17" fmla="*/ 1400306 h 1979499"/>
                <a:gd name="connsiteX18" fmla="*/ 666750 w 3971953"/>
                <a:gd name="connsiteY18" fmla="*/ 1424119 h 1979499"/>
                <a:gd name="connsiteX19" fmla="*/ 695325 w 3971953"/>
                <a:gd name="connsiteY19" fmla="*/ 1457456 h 1979499"/>
                <a:gd name="connsiteX20" fmla="*/ 733425 w 3971953"/>
                <a:gd name="connsiteY20" fmla="*/ 1500319 h 1979499"/>
                <a:gd name="connsiteX21" fmla="*/ 771525 w 3971953"/>
                <a:gd name="connsiteY21" fmla="*/ 1524131 h 1979499"/>
                <a:gd name="connsiteX22" fmla="*/ 809625 w 3971953"/>
                <a:gd name="connsiteY22" fmla="*/ 1552706 h 1979499"/>
                <a:gd name="connsiteX23" fmla="*/ 842963 w 3971953"/>
                <a:gd name="connsiteY23" fmla="*/ 1590806 h 1979499"/>
                <a:gd name="connsiteX24" fmla="*/ 857250 w 3971953"/>
                <a:gd name="connsiteY24" fmla="*/ 1614619 h 1979499"/>
                <a:gd name="connsiteX25" fmla="*/ 885825 w 3971953"/>
                <a:gd name="connsiteY25" fmla="*/ 1657481 h 1979499"/>
                <a:gd name="connsiteX26" fmla="*/ 904875 w 3971953"/>
                <a:gd name="connsiteY26" fmla="*/ 1681294 h 1979499"/>
                <a:gd name="connsiteX27" fmla="*/ 942975 w 3971953"/>
                <a:gd name="connsiteY27" fmla="*/ 1719394 h 1979499"/>
                <a:gd name="connsiteX28" fmla="*/ 966788 w 3971953"/>
                <a:gd name="connsiteY28" fmla="*/ 1747969 h 1979499"/>
                <a:gd name="connsiteX29" fmla="*/ 990600 w 3971953"/>
                <a:gd name="connsiteY29" fmla="*/ 1757494 h 1979499"/>
                <a:gd name="connsiteX30" fmla="*/ 1019175 w 3971953"/>
                <a:gd name="connsiteY30" fmla="*/ 1786069 h 1979499"/>
                <a:gd name="connsiteX31" fmla="*/ 1042988 w 3971953"/>
                <a:gd name="connsiteY31" fmla="*/ 1809881 h 1979499"/>
                <a:gd name="connsiteX32" fmla="*/ 1071563 w 3971953"/>
                <a:gd name="connsiteY32" fmla="*/ 1824169 h 1979499"/>
                <a:gd name="connsiteX33" fmla="*/ 1109663 w 3971953"/>
                <a:gd name="connsiteY33" fmla="*/ 1852744 h 1979499"/>
                <a:gd name="connsiteX34" fmla="*/ 1157288 w 3971953"/>
                <a:gd name="connsiteY34" fmla="*/ 1900369 h 1979499"/>
                <a:gd name="connsiteX35" fmla="*/ 1181100 w 3971953"/>
                <a:gd name="connsiteY35" fmla="*/ 1928944 h 1979499"/>
                <a:gd name="connsiteX36" fmla="*/ 1195388 w 3971953"/>
                <a:gd name="connsiteY36" fmla="*/ 1938469 h 1979499"/>
                <a:gd name="connsiteX37" fmla="*/ 1219200 w 3971953"/>
                <a:gd name="connsiteY37" fmla="*/ 1957519 h 1979499"/>
                <a:gd name="connsiteX38" fmla="*/ 1233488 w 3971953"/>
                <a:gd name="connsiteY38" fmla="*/ 1938469 h 1979499"/>
                <a:gd name="connsiteX39" fmla="*/ 1252538 w 3971953"/>
                <a:gd name="connsiteY39" fmla="*/ 1900369 h 1979499"/>
                <a:gd name="connsiteX40" fmla="*/ 1266825 w 3971953"/>
                <a:gd name="connsiteY40" fmla="*/ 1890844 h 1979499"/>
                <a:gd name="connsiteX41" fmla="*/ 1281113 w 3971953"/>
                <a:gd name="connsiteY41" fmla="*/ 1876556 h 1979499"/>
                <a:gd name="connsiteX42" fmla="*/ 1309688 w 3971953"/>
                <a:gd name="connsiteY42" fmla="*/ 1862269 h 1979499"/>
                <a:gd name="connsiteX43" fmla="*/ 1347788 w 3971953"/>
                <a:gd name="connsiteY43" fmla="*/ 1833694 h 1979499"/>
                <a:gd name="connsiteX44" fmla="*/ 1390650 w 3971953"/>
                <a:gd name="connsiteY44" fmla="*/ 1805119 h 1979499"/>
                <a:gd name="connsiteX45" fmla="*/ 1414463 w 3971953"/>
                <a:gd name="connsiteY45" fmla="*/ 1795594 h 1979499"/>
                <a:gd name="connsiteX46" fmla="*/ 1504950 w 3971953"/>
                <a:gd name="connsiteY46" fmla="*/ 1776544 h 1979499"/>
                <a:gd name="connsiteX47" fmla="*/ 1647825 w 3971953"/>
                <a:gd name="connsiteY47" fmla="*/ 1757494 h 1979499"/>
                <a:gd name="connsiteX48" fmla="*/ 1685925 w 3971953"/>
                <a:gd name="connsiteY48" fmla="*/ 1743206 h 1979499"/>
                <a:gd name="connsiteX49" fmla="*/ 1743075 w 3971953"/>
                <a:gd name="connsiteY49" fmla="*/ 1733681 h 1979499"/>
                <a:gd name="connsiteX50" fmla="*/ 1833563 w 3971953"/>
                <a:gd name="connsiteY50" fmla="*/ 1714631 h 1979499"/>
                <a:gd name="connsiteX51" fmla="*/ 1862138 w 3971953"/>
                <a:gd name="connsiteY51" fmla="*/ 1695581 h 1979499"/>
                <a:gd name="connsiteX52" fmla="*/ 1895475 w 3971953"/>
                <a:gd name="connsiteY52" fmla="*/ 1690819 h 1979499"/>
                <a:gd name="connsiteX53" fmla="*/ 1966913 w 3971953"/>
                <a:gd name="connsiteY53" fmla="*/ 1693261 h 1979499"/>
                <a:gd name="connsiteX54" fmla="*/ 2132013 w 3971953"/>
                <a:gd name="connsiteY54" fmla="*/ 1694482 h 1979499"/>
                <a:gd name="connsiteX55" fmla="*/ 2300287 w 3971953"/>
                <a:gd name="connsiteY55" fmla="*/ 1704832 h 1979499"/>
                <a:gd name="connsiteX56" fmla="*/ 2352675 w 3971953"/>
                <a:gd name="connsiteY56" fmla="*/ 1723057 h 1979499"/>
                <a:gd name="connsiteX57" fmla="*/ 2392363 w 3971953"/>
                <a:gd name="connsiteY57" fmla="*/ 1734354 h 1979499"/>
                <a:gd name="connsiteX58" fmla="*/ 2409826 w 3971953"/>
                <a:gd name="connsiteY58" fmla="*/ 1742932 h 1979499"/>
                <a:gd name="connsiteX59" fmla="*/ 2466975 w 3971953"/>
                <a:gd name="connsiteY59" fmla="*/ 1766195 h 1979499"/>
                <a:gd name="connsiteX60" fmla="*/ 2519363 w 3971953"/>
                <a:gd name="connsiteY60" fmla="*/ 1793945 h 1979499"/>
                <a:gd name="connsiteX61" fmla="*/ 2581275 w 3971953"/>
                <a:gd name="connsiteY61" fmla="*/ 1841570 h 1979499"/>
                <a:gd name="connsiteX62" fmla="*/ 2614613 w 3971953"/>
                <a:gd name="connsiteY62" fmla="*/ 1874908 h 1979499"/>
                <a:gd name="connsiteX63" fmla="*/ 2719388 w 3971953"/>
                <a:gd name="connsiteY63" fmla="*/ 1979499 h 1979499"/>
                <a:gd name="connsiteX64" fmla="*/ 2805113 w 3971953"/>
                <a:gd name="connsiteY64" fmla="*/ 1834915 h 1979499"/>
                <a:gd name="connsiteX65" fmla="*/ 2827338 w 3971953"/>
                <a:gd name="connsiteY65" fmla="*/ 1796814 h 1979499"/>
                <a:gd name="connsiteX66" fmla="*/ 2865438 w 3971953"/>
                <a:gd name="connsiteY66" fmla="*/ 1766347 h 1979499"/>
                <a:gd name="connsiteX67" fmla="*/ 2862263 w 3971953"/>
                <a:gd name="connsiteY67" fmla="*/ 1752731 h 1979499"/>
                <a:gd name="connsiteX68" fmla="*/ 2876550 w 3971953"/>
                <a:gd name="connsiteY68" fmla="*/ 1743206 h 1979499"/>
                <a:gd name="connsiteX69" fmla="*/ 2900363 w 3971953"/>
                <a:gd name="connsiteY69" fmla="*/ 1724156 h 1979499"/>
                <a:gd name="connsiteX70" fmla="*/ 2933700 w 3971953"/>
                <a:gd name="connsiteY70" fmla="*/ 1681294 h 1979499"/>
                <a:gd name="connsiteX71" fmla="*/ 3052763 w 3971953"/>
                <a:gd name="connsiteY71" fmla="*/ 1576519 h 1979499"/>
                <a:gd name="connsiteX72" fmla="*/ 3071813 w 3971953"/>
                <a:gd name="connsiteY72" fmla="*/ 1543181 h 1979499"/>
                <a:gd name="connsiteX73" fmla="*/ 3095625 w 3971953"/>
                <a:gd name="connsiteY73" fmla="*/ 1514606 h 1979499"/>
                <a:gd name="connsiteX74" fmla="*/ 3128963 w 3971953"/>
                <a:gd name="connsiteY74" fmla="*/ 1471744 h 1979499"/>
                <a:gd name="connsiteX75" fmla="*/ 3152775 w 3971953"/>
                <a:gd name="connsiteY75" fmla="*/ 1443169 h 1979499"/>
                <a:gd name="connsiteX76" fmla="*/ 3309144 w 3971953"/>
                <a:gd name="connsiteY76" fmla="*/ 1304782 h 1979499"/>
                <a:gd name="connsiteX77" fmla="*/ 3357563 w 3971953"/>
                <a:gd name="connsiteY77" fmla="*/ 1238381 h 1979499"/>
                <a:gd name="connsiteX78" fmla="*/ 3395663 w 3971953"/>
                <a:gd name="connsiteY78" fmla="*/ 1214569 h 1979499"/>
                <a:gd name="connsiteX79" fmla="*/ 3419475 w 3971953"/>
                <a:gd name="connsiteY79" fmla="*/ 1190756 h 1979499"/>
                <a:gd name="connsiteX80" fmla="*/ 3486150 w 3971953"/>
                <a:gd name="connsiteY80" fmla="*/ 1128844 h 1979499"/>
                <a:gd name="connsiteX81" fmla="*/ 3543300 w 3971953"/>
                <a:gd name="connsiteY81" fmla="*/ 1071694 h 1979499"/>
                <a:gd name="connsiteX82" fmla="*/ 3652838 w 3971953"/>
                <a:gd name="connsiteY82" fmla="*/ 966919 h 1979499"/>
                <a:gd name="connsiteX83" fmla="*/ 3695700 w 3971953"/>
                <a:gd name="connsiteY83" fmla="*/ 933581 h 1979499"/>
                <a:gd name="connsiteX84" fmla="*/ 3762375 w 3971953"/>
                <a:gd name="connsiteY84" fmla="*/ 890719 h 1979499"/>
                <a:gd name="connsiteX85" fmla="*/ 3810000 w 3971953"/>
                <a:gd name="connsiteY85" fmla="*/ 843094 h 1979499"/>
                <a:gd name="connsiteX86" fmla="*/ 3862388 w 3971953"/>
                <a:gd name="connsiteY86" fmla="*/ 790706 h 1979499"/>
                <a:gd name="connsiteX87" fmla="*/ 3900488 w 3971953"/>
                <a:gd name="connsiteY87" fmla="*/ 766894 h 1979499"/>
                <a:gd name="connsiteX88" fmla="*/ 3914775 w 3971953"/>
                <a:gd name="connsiteY88" fmla="*/ 747844 h 1979499"/>
                <a:gd name="connsiteX89" fmla="*/ 3962400 w 3971953"/>
                <a:gd name="connsiteY89" fmla="*/ 714506 h 1979499"/>
                <a:gd name="connsiteX90" fmla="*/ 3971925 w 3971953"/>
                <a:gd name="connsiteY90" fmla="*/ 700219 h 1979499"/>
                <a:gd name="connsiteX91" fmla="*/ 3959225 w 3971953"/>
                <a:gd name="connsiteY91" fmla="*/ 676054 h 1979499"/>
                <a:gd name="connsiteX92" fmla="*/ 3916363 w 3971953"/>
                <a:gd name="connsiteY92" fmla="*/ 625912 h 1979499"/>
                <a:gd name="connsiteX93" fmla="*/ 3773488 w 3971953"/>
                <a:gd name="connsiteY93" fmla="*/ 534081 h 1979499"/>
                <a:gd name="connsiteX94" fmla="*/ 3732213 w 3971953"/>
                <a:gd name="connsiteY94" fmla="*/ 512588 h 1979499"/>
                <a:gd name="connsiteX95" fmla="*/ 3557588 w 3971953"/>
                <a:gd name="connsiteY95" fmla="*/ 410255 h 1979499"/>
                <a:gd name="connsiteX96" fmla="*/ 3459163 w 3971953"/>
                <a:gd name="connsiteY96" fmla="*/ 355702 h 1979499"/>
                <a:gd name="connsiteX97" fmla="*/ 3362325 w 3971953"/>
                <a:gd name="connsiteY97" fmla="*/ 312167 h 1979499"/>
                <a:gd name="connsiteX98" fmla="*/ 3162301 w 3971953"/>
                <a:gd name="connsiteY98" fmla="*/ 236516 h 1979499"/>
                <a:gd name="connsiteX99" fmla="*/ 2965451 w 3971953"/>
                <a:gd name="connsiteY99" fmla="*/ 167400 h 1979499"/>
                <a:gd name="connsiteX100" fmla="*/ 2857500 w 3971953"/>
                <a:gd name="connsiteY100" fmla="*/ 126856 h 1979499"/>
                <a:gd name="connsiteX101" fmla="*/ 2724150 w 3971953"/>
                <a:gd name="connsiteY101" fmla="*/ 81826 h 1979499"/>
                <a:gd name="connsiteX102" fmla="*/ 2490788 w 3971953"/>
                <a:gd name="connsiteY102" fmla="*/ 33774 h 1979499"/>
                <a:gd name="connsiteX103" fmla="*/ 2243138 w 3971953"/>
                <a:gd name="connsiteY103" fmla="*/ 3978 h 1979499"/>
                <a:gd name="connsiteX104" fmla="*/ 2006600 w 3971953"/>
                <a:gd name="connsiteY104" fmla="*/ 559 h 1979499"/>
                <a:gd name="connsiteX105" fmla="*/ 1881188 w 3971953"/>
                <a:gd name="connsiteY105" fmla="*/ 6268 h 1979499"/>
                <a:gd name="connsiteX106" fmla="*/ 1701800 w 3971953"/>
                <a:gd name="connsiteY106" fmla="*/ 15518 h 1979499"/>
                <a:gd name="connsiteX107" fmla="*/ 1585913 w 3971953"/>
                <a:gd name="connsiteY107" fmla="*/ 26264 h 1979499"/>
                <a:gd name="connsiteX108" fmla="*/ 1546225 w 3971953"/>
                <a:gd name="connsiteY108" fmla="*/ 35789 h 1979499"/>
                <a:gd name="connsiteX109" fmla="*/ 1481138 w 3971953"/>
                <a:gd name="connsiteY109" fmla="*/ 42322 h 1979499"/>
                <a:gd name="connsiteX110" fmla="*/ 1422400 w 3971953"/>
                <a:gd name="connsiteY110" fmla="*/ 51847 h 1979499"/>
                <a:gd name="connsiteX111" fmla="*/ 1266825 w 3971953"/>
                <a:gd name="connsiteY111" fmla="*/ 85856 h 1979499"/>
                <a:gd name="connsiteX112" fmla="*/ 1228725 w 3971953"/>
                <a:gd name="connsiteY112" fmla="*/ 90619 h 1979499"/>
                <a:gd name="connsiteX113" fmla="*/ 1104900 w 3971953"/>
                <a:gd name="connsiteY113" fmla="*/ 109669 h 1979499"/>
                <a:gd name="connsiteX114" fmla="*/ 1047750 w 3971953"/>
                <a:gd name="connsiteY114" fmla="*/ 128719 h 1979499"/>
                <a:gd name="connsiteX115" fmla="*/ 962025 w 3971953"/>
                <a:gd name="connsiteY115" fmla="*/ 147769 h 1979499"/>
                <a:gd name="connsiteX116" fmla="*/ 909638 w 3971953"/>
                <a:gd name="connsiteY116" fmla="*/ 176344 h 1979499"/>
                <a:gd name="connsiteX117" fmla="*/ 847725 w 3971953"/>
                <a:gd name="connsiteY117" fmla="*/ 204919 h 1979499"/>
                <a:gd name="connsiteX118" fmla="*/ 704850 w 3971953"/>
                <a:gd name="connsiteY118" fmla="*/ 262069 h 1979499"/>
                <a:gd name="connsiteX119" fmla="*/ 638175 w 3971953"/>
                <a:gd name="connsiteY119" fmla="*/ 304931 h 1979499"/>
                <a:gd name="connsiteX120" fmla="*/ 600075 w 3971953"/>
                <a:gd name="connsiteY120" fmla="*/ 323981 h 1979499"/>
                <a:gd name="connsiteX121" fmla="*/ 547688 w 3971953"/>
                <a:gd name="connsiteY121" fmla="*/ 357319 h 1979499"/>
                <a:gd name="connsiteX122" fmla="*/ 500063 w 3971953"/>
                <a:gd name="connsiteY122" fmla="*/ 371606 h 1979499"/>
                <a:gd name="connsiteX123" fmla="*/ 452438 w 3971953"/>
                <a:gd name="connsiteY123" fmla="*/ 400181 h 1979499"/>
                <a:gd name="connsiteX124" fmla="*/ 361950 w 3971953"/>
                <a:gd name="connsiteY124" fmla="*/ 438281 h 1979499"/>
                <a:gd name="connsiteX125" fmla="*/ 300038 w 3971953"/>
                <a:gd name="connsiteY125" fmla="*/ 471619 h 1979499"/>
                <a:gd name="connsiteX126" fmla="*/ 266700 w 3971953"/>
                <a:gd name="connsiteY126" fmla="*/ 485906 h 1979499"/>
                <a:gd name="connsiteX127" fmla="*/ 204788 w 3971953"/>
                <a:gd name="connsiteY127" fmla="*/ 533531 h 1979499"/>
                <a:gd name="connsiteX128" fmla="*/ 171450 w 3971953"/>
                <a:gd name="connsiteY128" fmla="*/ 557344 h 1979499"/>
                <a:gd name="connsiteX129" fmla="*/ 114300 w 3971953"/>
                <a:gd name="connsiteY129" fmla="*/ 590681 h 1979499"/>
                <a:gd name="connsiteX130" fmla="*/ 61913 w 3971953"/>
                <a:gd name="connsiteY130" fmla="*/ 624019 h 1979499"/>
                <a:gd name="connsiteX131" fmla="*/ 47625 w 3971953"/>
                <a:gd name="connsiteY131" fmla="*/ 638306 h 1979499"/>
                <a:gd name="connsiteX132" fmla="*/ 28575 w 3971953"/>
                <a:gd name="connsiteY132" fmla="*/ 652594 h 1979499"/>
                <a:gd name="connsiteX133" fmla="*/ 14288 w 3971953"/>
                <a:gd name="connsiteY133" fmla="*/ 666881 h 1979499"/>
                <a:gd name="connsiteX134" fmla="*/ 0 w 3971953"/>
                <a:gd name="connsiteY134" fmla="*/ 714506 h 1979499"/>
                <a:gd name="connsiteX0" fmla="*/ 0 w 3971953"/>
                <a:gd name="connsiteY0" fmla="*/ 714506 h 1979499"/>
                <a:gd name="connsiteX1" fmla="*/ 0 w 3971953"/>
                <a:gd name="connsiteY1" fmla="*/ 714506 h 1979499"/>
                <a:gd name="connsiteX2" fmla="*/ 100013 w 3971953"/>
                <a:gd name="connsiteY2" fmla="*/ 824044 h 1979499"/>
                <a:gd name="connsiteX3" fmla="*/ 228600 w 3971953"/>
                <a:gd name="connsiteY3" fmla="*/ 919294 h 1979499"/>
                <a:gd name="connsiteX4" fmla="*/ 252413 w 3971953"/>
                <a:gd name="connsiteY4" fmla="*/ 943106 h 1979499"/>
                <a:gd name="connsiteX5" fmla="*/ 271463 w 3971953"/>
                <a:gd name="connsiteY5" fmla="*/ 957394 h 1979499"/>
                <a:gd name="connsiteX6" fmla="*/ 295275 w 3971953"/>
                <a:gd name="connsiteY6" fmla="*/ 985969 h 1979499"/>
                <a:gd name="connsiteX7" fmla="*/ 338138 w 3971953"/>
                <a:gd name="connsiteY7" fmla="*/ 1040127 h 1979499"/>
                <a:gd name="connsiteX8" fmla="*/ 390525 w 3971953"/>
                <a:gd name="connsiteY8" fmla="*/ 1109794 h 1979499"/>
                <a:gd name="connsiteX9" fmla="*/ 409575 w 3971953"/>
                <a:gd name="connsiteY9" fmla="*/ 1143131 h 1979499"/>
                <a:gd name="connsiteX10" fmla="*/ 433388 w 3971953"/>
                <a:gd name="connsiteY10" fmla="*/ 1171706 h 1979499"/>
                <a:gd name="connsiteX11" fmla="*/ 447675 w 3971953"/>
                <a:gd name="connsiteY11" fmla="*/ 1200281 h 1979499"/>
                <a:gd name="connsiteX12" fmla="*/ 471488 w 3971953"/>
                <a:gd name="connsiteY12" fmla="*/ 1224094 h 1979499"/>
                <a:gd name="connsiteX13" fmla="*/ 490538 w 3971953"/>
                <a:gd name="connsiteY13" fmla="*/ 1252669 h 1979499"/>
                <a:gd name="connsiteX14" fmla="*/ 542925 w 3971953"/>
                <a:gd name="connsiteY14" fmla="*/ 1300294 h 1979499"/>
                <a:gd name="connsiteX15" fmla="*/ 561975 w 3971953"/>
                <a:gd name="connsiteY15" fmla="*/ 1319344 h 1979499"/>
                <a:gd name="connsiteX16" fmla="*/ 595313 w 3971953"/>
                <a:gd name="connsiteY16" fmla="*/ 1347919 h 1979499"/>
                <a:gd name="connsiteX17" fmla="*/ 652463 w 3971953"/>
                <a:gd name="connsiteY17" fmla="*/ 1400306 h 1979499"/>
                <a:gd name="connsiteX18" fmla="*/ 666750 w 3971953"/>
                <a:gd name="connsiteY18" fmla="*/ 1424119 h 1979499"/>
                <a:gd name="connsiteX19" fmla="*/ 695325 w 3971953"/>
                <a:gd name="connsiteY19" fmla="*/ 1457456 h 1979499"/>
                <a:gd name="connsiteX20" fmla="*/ 733425 w 3971953"/>
                <a:gd name="connsiteY20" fmla="*/ 1500319 h 1979499"/>
                <a:gd name="connsiteX21" fmla="*/ 771525 w 3971953"/>
                <a:gd name="connsiteY21" fmla="*/ 1524131 h 1979499"/>
                <a:gd name="connsiteX22" fmla="*/ 809625 w 3971953"/>
                <a:gd name="connsiteY22" fmla="*/ 1552706 h 1979499"/>
                <a:gd name="connsiteX23" fmla="*/ 842963 w 3971953"/>
                <a:gd name="connsiteY23" fmla="*/ 1590806 h 1979499"/>
                <a:gd name="connsiteX24" fmla="*/ 857250 w 3971953"/>
                <a:gd name="connsiteY24" fmla="*/ 1614619 h 1979499"/>
                <a:gd name="connsiteX25" fmla="*/ 885825 w 3971953"/>
                <a:gd name="connsiteY25" fmla="*/ 1657481 h 1979499"/>
                <a:gd name="connsiteX26" fmla="*/ 904875 w 3971953"/>
                <a:gd name="connsiteY26" fmla="*/ 1681294 h 1979499"/>
                <a:gd name="connsiteX27" fmla="*/ 942975 w 3971953"/>
                <a:gd name="connsiteY27" fmla="*/ 1719394 h 1979499"/>
                <a:gd name="connsiteX28" fmla="*/ 966788 w 3971953"/>
                <a:gd name="connsiteY28" fmla="*/ 1747969 h 1979499"/>
                <a:gd name="connsiteX29" fmla="*/ 990600 w 3971953"/>
                <a:gd name="connsiteY29" fmla="*/ 1757494 h 1979499"/>
                <a:gd name="connsiteX30" fmla="*/ 1019175 w 3971953"/>
                <a:gd name="connsiteY30" fmla="*/ 1786069 h 1979499"/>
                <a:gd name="connsiteX31" fmla="*/ 1042988 w 3971953"/>
                <a:gd name="connsiteY31" fmla="*/ 1809881 h 1979499"/>
                <a:gd name="connsiteX32" fmla="*/ 1071563 w 3971953"/>
                <a:gd name="connsiteY32" fmla="*/ 1824169 h 1979499"/>
                <a:gd name="connsiteX33" fmla="*/ 1109663 w 3971953"/>
                <a:gd name="connsiteY33" fmla="*/ 1852744 h 1979499"/>
                <a:gd name="connsiteX34" fmla="*/ 1157288 w 3971953"/>
                <a:gd name="connsiteY34" fmla="*/ 1900369 h 1979499"/>
                <a:gd name="connsiteX35" fmla="*/ 1181100 w 3971953"/>
                <a:gd name="connsiteY35" fmla="*/ 1928944 h 1979499"/>
                <a:gd name="connsiteX36" fmla="*/ 1195388 w 3971953"/>
                <a:gd name="connsiteY36" fmla="*/ 1938469 h 1979499"/>
                <a:gd name="connsiteX37" fmla="*/ 1219200 w 3971953"/>
                <a:gd name="connsiteY37" fmla="*/ 1957519 h 1979499"/>
                <a:gd name="connsiteX38" fmla="*/ 1233488 w 3971953"/>
                <a:gd name="connsiteY38" fmla="*/ 1938469 h 1979499"/>
                <a:gd name="connsiteX39" fmla="*/ 1252538 w 3971953"/>
                <a:gd name="connsiteY39" fmla="*/ 1900369 h 1979499"/>
                <a:gd name="connsiteX40" fmla="*/ 1266825 w 3971953"/>
                <a:gd name="connsiteY40" fmla="*/ 1890844 h 1979499"/>
                <a:gd name="connsiteX41" fmla="*/ 1281113 w 3971953"/>
                <a:gd name="connsiteY41" fmla="*/ 1876556 h 1979499"/>
                <a:gd name="connsiteX42" fmla="*/ 1309688 w 3971953"/>
                <a:gd name="connsiteY42" fmla="*/ 1862269 h 1979499"/>
                <a:gd name="connsiteX43" fmla="*/ 1347788 w 3971953"/>
                <a:gd name="connsiteY43" fmla="*/ 1833694 h 1979499"/>
                <a:gd name="connsiteX44" fmla="*/ 1390650 w 3971953"/>
                <a:gd name="connsiteY44" fmla="*/ 1805119 h 1979499"/>
                <a:gd name="connsiteX45" fmla="*/ 1414463 w 3971953"/>
                <a:gd name="connsiteY45" fmla="*/ 1795594 h 1979499"/>
                <a:gd name="connsiteX46" fmla="*/ 1504950 w 3971953"/>
                <a:gd name="connsiteY46" fmla="*/ 1776544 h 1979499"/>
                <a:gd name="connsiteX47" fmla="*/ 1647825 w 3971953"/>
                <a:gd name="connsiteY47" fmla="*/ 1757494 h 1979499"/>
                <a:gd name="connsiteX48" fmla="*/ 1685925 w 3971953"/>
                <a:gd name="connsiteY48" fmla="*/ 1743206 h 1979499"/>
                <a:gd name="connsiteX49" fmla="*/ 1743075 w 3971953"/>
                <a:gd name="connsiteY49" fmla="*/ 1733681 h 1979499"/>
                <a:gd name="connsiteX50" fmla="*/ 1833563 w 3971953"/>
                <a:gd name="connsiteY50" fmla="*/ 1714631 h 1979499"/>
                <a:gd name="connsiteX51" fmla="*/ 1862138 w 3971953"/>
                <a:gd name="connsiteY51" fmla="*/ 1695581 h 1979499"/>
                <a:gd name="connsiteX52" fmla="*/ 1895475 w 3971953"/>
                <a:gd name="connsiteY52" fmla="*/ 1690819 h 1979499"/>
                <a:gd name="connsiteX53" fmla="*/ 1966913 w 3971953"/>
                <a:gd name="connsiteY53" fmla="*/ 1693261 h 1979499"/>
                <a:gd name="connsiteX54" fmla="*/ 2132013 w 3971953"/>
                <a:gd name="connsiteY54" fmla="*/ 1694482 h 1979499"/>
                <a:gd name="connsiteX55" fmla="*/ 2300287 w 3971953"/>
                <a:gd name="connsiteY55" fmla="*/ 1704832 h 1979499"/>
                <a:gd name="connsiteX56" fmla="*/ 2352675 w 3971953"/>
                <a:gd name="connsiteY56" fmla="*/ 1723057 h 1979499"/>
                <a:gd name="connsiteX57" fmla="*/ 2392363 w 3971953"/>
                <a:gd name="connsiteY57" fmla="*/ 1734354 h 1979499"/>
                <a:gd name="connsiteX58" fmla="*/ 2409826 w 3971953"/>
                <a:gd name="connsiteY58" fmla="*/ 1742932 h 1979499"/>
                <a:gd name="connsiteX59" fmla="*/ 2466975 w 3971953"/>
                <a:gd name="connsiteY59" fmla="*/ 1766195 h 1979499"/>
                <a:gd name="connsiteX60" fmla="*/ 2519363 w 3971953"/>
                <a:gd name="connsiteY60" fmla="*/ 1793945 h 1979499"/>
                <a:gd name="connsiteX61" fmla="*/ 2581275 w 3971953"/>
                <a:gd name="connsiteY61" fmla="*/ 1841570 h 1979499"/>
                <a:gd name="connsiteX62" fmla="*/ 2614613 w 3971953"/>
                <a:gd name="connsiteY62" fmla="*/ 1874908 h 1979499"/>
                <a:gd name="connsiteX63" fmla="*/ 2719388 w 3971953"/>
                <a:gd name="connsiteY63" fmla="*/ 1979499 h 1979499"/>
                <a:gd name="connsiteX64" fmla="*/ 2805113 w 3971953"/>
                <a:gd name="connsiteY64" fmla="*/ 1834915 h 1979499"/>
                <a:gd name="connsiteX65" fmla="*/ 2827338 w 3971953"/>
                <a:gd name="connsiteY65" fmla="*/ 1796814 h 1979499"/>
                <a:gd name="connsiteX66" fmla="*/ 2865438 w 3971953"/>
                <a:gd name="connsiteY66" fmla="*/ 1766347 h 1979499"/>
                <a:gd name="connsiteX67" fmla="*/ 2862263 w 3971953"/>
                <a:gd name="connsiteY67" fmla="*/ 1752731 h 1979499"/>
                <a:gd name="connsiteX68" fmla="*/ 2876550 w 3971953"/>
                <a:gd name="connsiteY68" fmla="*/ 1743206 h 1979499"/>
                <a:gd name="connsiteX69" fmla="*/ 2900363 w 3971953"/>
                <a:gd name="connsiteY69" fmla="*/ 1724156 h 1979499"/>
                <a:gd name="connsiteX70" fmla="*/ 2933700 w 3971953"/>
                <a:gd name="connsiteY70" fmla="*/ 1681294 h 1979499"/>
                <a:gd name="connsiteX71" fmla="*/ 3052763 w 3971953"/>
                <a:gd name="connsiteY71" fmla="*/ 1576519 h 1979499"/>
                <a:gd name="connsiteX72" fmla="*/ 3071813 w 3971953"/>
                <a:gd name="connsiteY72" fmla="*/ 1543181 h 1979499"/>
                <a:gd name="connsiteX73" fmla="*/ 3095625 w 3971953"/>
                <a:gd name="connsiteY73" fmla="*/ 1514606 h 1979499"/>
                <a:gd name="connsiteX74" fmla="*/ 3128963 w 3971953"/>
                <a:gd name="connsiteY74" fmla="*/ 1471744 h 1979499"/>
                <a:gd name="connsiteX75" fmla="*/ 3152775 w 3971953"/>
                <a:gd name="connsiteY75" fmla="*/ 1443169 h 1979499"/>
                <a:gd name="connsiteX76" fmla="*/ 3309144 w 3971953"/>
                <a:gd name="connsiteY76" fmla="*/ 1304782 h 1979499"/>
                <a:gd name="connsiteX77" fmla="*/ 3357563 w 3971953"/>
                <a:gd name="connsiteY77" fmla="*/ 1238381 h 1979499"/>
                <a:gd name="connsiteX78" fmla="*/ 3395663 w 3971953"/>
                <a:gd name="connsiteY78" fmla="*/ 1214569 h 1979499"/>
                <a:gd name="connsiteX79" fmla="*/ 3419475 w 3971953"/>
                <a:gd name="connsiteY79" fmla="*/ 1190756 h 1979499"/>
                <a:gd name="connsiteX80" fmla="*/ 3486150 w 3971953"/>
                <a:gd name="connsiteY80" fmla="*/ 1128844 h 1979499"/>
                <a:gd name="connsiteX81" fmla="*/ 3652838 w 3971953"/>
                <a:gd name="connsiteY81" fmla="*/ 966919 h 1979499"/>
                <a:gd name="connsiteX82" fmla="*/ 3695700 w 3971953"/>
                <a:gd name="connsiteY82" fmla="*/ 933581 h 1979499"/>
                <a:gd name="connsiteX83" fmla="*/ 3762375 w 3971953"/>
                <a:gd name="connsiteY83" fmla="*/ 890719 h 1979499"/>
                <a:gd name="connsiteX84" fmla="*/ 3810000 w 3971953"/>
                <a:gd name="connsiteY84" fmla="*/ 843094 h 1979499"/>
                <a:gd name="connsiteX85" fmla="*/ 3862388 w 3971953"/>
                <a:gd name="connsiteY85" fmla="*/ 790706 h 1979499"/>
                <a:gd name="connsiteX86" fmla="*/ 3900488 w 3971953"/>
                <a:gd name="connsiteY86" fmla="*/ 766894 h 1979499"/>
                <a:gd name="connsiteX87" fmla="*/ 3914775 w 3971953"/>
                <a:gd name="connsiteY87" fmla="*/ 747844 h 1979499"/>
                <a:gd name="connsiteX88" fmla="*/ 3962400 w 3971953"/>
                <a:gd name="connsiteY88" fmla="*/ 714506 h 1979499"/>
                <a:gd name="connsiteX89" fmla="*/ 3971925 w 3971953"/>
                <a:gd name="connsiteY89" fmla="*/ 700219 h 1979499"/>
                <a:gd name="connsiteX90" fmla="*/ 3959225 w 3971953"/>
                <a:gd name="connsiteY90" fmla="*/ 676054 h 1979499"/>
                <a:gd name="connsiteX91" fmla="*/ 3916363 w 3971953"/>
                <a:gd name="connsiteY91" fmla="*/ 625912 h 1979499"/>
                <a:gd name="connsiteX92" fmla="*/ 3773488 w 3971953"/>
                <a:gd name="connsiteY92" fmla="*/ 534081 h 1979499"/>
                <a:gd name="connsiteX93" fmla="*/ 3732213 w 3971953"/>
                <a:gd name="connsiteY93" fmla="*/ 512588 h 1979499"/>
                <a:gd name="connsiteX94" fmla="*/ 3557588 w 3971953"/>
                <a:gd name="connsiteY94" fmla="*/ 410255 h 1979499"/>
                <a:gd name="connsiteX95" fmla="*/ 3459163 w 3971953"/>
                <a:gd name="connsiteY95" fmla="*/ 355702 h 1979499"/>
                <a:gd name="connsiteX96" fmla="*/ 3362325 w 3971953"/>
                <a:gd name="connsiteY96" fmla="*/ 312167 h 1979499"/>
                <a:gd name="connsiteX97" fmla="*/ 3162301 w 3971953"/>
                <a:gd name="connsiteY97" fmla="*/ 236516 h 1979499"/>
                <a:gd name="connsiteX98" fmla="*/ 2965451 w 3971953"/>
                <a:gd name="connsiteY98" fmla="*/ 167400 h 1979499"/>
                <a:gd name="connsiteX99" fmla="*/ 2857500 w 3971953"/>
                <a:gd name="connsiteY99" fmla="*/ 126856 h 1979499"/>
                <a:gd name="connsiteX100" fmla="*/ 2724150 w 3971953"/>
                <a:gd name="connsiteY100" fmla="*/ 81826 h 1979499"/>
                <a:gd name="connsiteX101" fmla="*/ 2490788 w 3971953"/>
                <a:gd name="connsiteY101" fmla="*/ 33774 h 1979499"/>
                <a:gd name="connsiteX102" fmla="*/ 2243138 w 3971953"/>
                <a:gd name="connsiteY102" fmla="*/ 3978 h 1979499"/>
                <a:gd name="connsiteX103" fmla="*/ 2006600 w 3971953"/>
                <a:gd name="connsiteY103" fmla="*/ 559 h 1979499"/>
                <a:gd name="connsiteX104" fmla="*/ 1881188 w 3971953"/>
                <a:gd name="connsiteY104" fmla="*/ 6268 h 1979499"/>
                <a:gd name="connsiteX105" fmla="*/ 1701800 w 3971953"/>
                <a:gd name="connsiteY105" fmla="*/ 15518 h 1979499"/>
                <a:gd name="connsiteX106" fmla="*/ 1585913 w 3971953"/>
                <a:gd name="connsiteY106" fmla="*/ 26264 h 1979499"/>
                <a:gd name="connsiteX107" fmla="*/ 1546225 w 3971953"/>
                <a:gd name="connsiteY107" fmla="*/ 35789 h 1979499"/>
                <a:gd name="connsiteX108" fmla="*/ 1481138 w 3971953"/>
                <a:gd name="connsiteY108" fmla="*/ 42322 h 1979499"/>
                <a:gd name="connsiteX109" fmla="*/ 1422400 w 3971953"/>
                <a:gd name="connsiteY109" fmla="*/ 51847 h 1979499"/>
                <a:gd name="connsiteX110" fmla="*/ 1266825 w 3971953"/>
                <a:gd name="connsiteY110" fmla="*/ 85856 h 1979499"/>
                <a:gd name="connsiteX111" fmla="*/ 1228725 w 3971953"/>
                <a:gd name="connsiteY111" fmla="*/ 90619 h 1979499"/>
                <a:gd name="connsiteX112" fmla="*/ 1104900 w 3971953"/>
                <a:gd name="connsiteY112" fmla="*/ 109669 h 1979499"/>
                <a:gd name="connsiteX113" fmla="*/ 1047750 w 3971953"/>
                <a:gd name="connsiteY113" fmla="*/ 128719 h 1979499"/>
                <a:gd name="connsiteX114" fmla="*/ 962025 w 3971953"/>
                <a:gd name="connsiteY114" fmla="*/ 147769 h 1979499"/>
                <a:gd name="connsiteX115" fmla="*/ 909638 w 3971953"/>
                <a:gd name="connsiteY115" fmla="*/ 176344 h 1979499"/>
                <a:gd name="connsiteX116" fmla="*/ 847725 w 3971953"/>
                <a:gd name="connsiteY116" fmla="*/ 204919 h 1979499"/>
                <a:gd name="connsiteX117" fmla="*/ 704850 w 3971953"/>
                <a:gd name="connsiteY117" fmla="*/ 262069 h 1979499"/>
                <a:gd name="connsiteX118" fmla="*/ 638175 w 3971953"/>
                <a:gd name="connsiteY118" fmla="*/ 304931 h 1979499"/>
                <a:gd name="connsiteX119" fmla="*/ 600075 w 3971953"/>
                <a:gd name="connsiteY119" fmla="*/ 323981 h 1979499"/>
                <a:gd name="connsiteX120" fmla="*/ 547688 w 3971953"/>
                <a:gd name="connsiteY120" fmla="*/ 357319 h 1979499"/>
                <a:gd name="connsiteX121" fmla="*/ 500063 w 3971953"/>
                <a:gd name="connsiteY121" fmla="*/ 371606 h 1979499"/>
                <a:gd name="connsiteX122" fmla="*/ 452438 w 3971953"/>
                <a:gd name="connsiteY122" fmla="*/ 400181 h 1979499"/>
                <a:gd name="connsiteX123" fmla="*/ 361950 w 3971953"/>
                <a:gd name="connsiteY123" fmla="*/ 438281 h 1979499"/>
                <a:gd name="connsiteX124" fmla="*/ 300038 w 3971953"/>
                <a:gd name="connsiteY124" fmla="*/ 471619 h 1979499"/>
                <a:gd name="connsiteX125" fmla="*/ 266700 w 3971953"/>
                <a:gd name="connsiteY125" fmla="*/ 485906 h 1979499"/>
                <a:gd name="connsiteX126" fmla="*/ 204788 w 3971953"/>
                <a:gd name="connsiteY126" fmla="*/ 533531 h 1979499"/>
                <a:gd name="connsiteX127" fmla="*/ 171450 w 3971953"/>
                <a:gd name="connsiteY127" fmla="*/ 557344 h 1979499"/>
                <a:gd name="connsiteX128" fmla="*/ 114300 w 3971953"/>
                <a:gd name="connsiteY128" fmla="*/ 590681 h 1979499"/>
                <a:gd name="connsiteX129" fmla="*/ 61913 w 3971953"/>
                <a:gd name="connsiteY129" fmla="*/ 624019 h 1979499"/>
                <a:gd name="connsiteX130" fmla="*/ 47625 w 3971953"/>
                <a:gd name="connsiteY130" fmla="*/ 638306 h 1979499"/>
                <a:gd name="connsiteX131" fmla="*/ 28575 w 3971953"/>
                <a:gd name="connsiteY131" fmla="*/ 652594 h 1979499"/>
                <a:gd name="connsiteX132" fmla="*/ 14288 w 3971953"/>
                <a:gd name="connsiteY132" fmla="*/ 666881 h 1979499"/>
                <a:gd name="connsiteX133" fmla="*/ 0 w 3971953"/>
                <a:gd name="connsiteY133" fmla="*/ 714506 h 1979499"/>
                <a:gd name="connsiteX0" fmla="*/ 0 w 3971953"/>
                <a:gd name="connsiteY0" fmla="*/ 714506 h 1979499"/>
                <a:gd name="connsiteX1" fmla="*/ 0 w 3971953"/>
                <a:gd name="connsiteY1" fmla="*/ 714506 h 1979499"/>
                <a:gd name="connsiteX2" fmla="*/ 100013 w 3971953"/>
                <a:gd name="connsiteY2" fmla="*/ 824044 h 1979499"/>
                <a:gd name="connsiteX3" fmla="*/ 228600 w 3971953"/>
                <a:gd name="connsiteY3" fmla="*/ 919294 h 1979499"/>
                <a:gd name="connsiteX4" fmla="*/ 252413 w 3971953"/>
                <a:gd name="connsiteY4" fmla="*/ 943106 h 1979499"/>
                <a:gd name="connsiteX5" fmla="*/ 271463 w 3971953"/>
                <a:gd name="connsiteY5" fmla="*/ 957394 h 1979499"/>
                <a:gd name="connsiteX6" fmla="*/ 295275 w 3971953"/>
                <a:gd name="connsiteY6" fmla="*/ 985969 h 1979499"/>
                <a:gd name="connsiteX7" fmla="*/ 338138 w 3971953"/>
                <a:gd name="connsiteY7" fmla="*/ 1040127 h 1979499"/>
                <a:gd name="connsiteX8" fmla="*/ 390525 w 3971953"/>
                <a:gd name="connsiteY8" fmla="*/ 1109794 h 1979499"/>
                <a:gd name="connsiteX9" fmla="*/ 409575 w 3971953"/>
                <a:gd name="connsiteY9" fmla="*/ 1143131 h 1979499"/>
                <a:gd name="connsiteX10" fmla="*/ 433388 w 3971953"/>
                <a:gd name="connsiteY10" fmla="*/ 1171706 h 1979499"/>
                <a:gd name="connsiteX11" fmla="*/ 447675 w 3971953"/>
                <a:gd name="connsiteY11" fmla="*/ 1200281 h 1979499"/>
                <a:gd name="connsiteX12" fmla="*/ 471488 w 3971953"/>
                <a:gd name="connsiteY12" fmla="*/ 1224094 h 1979499"/>
                <a:gd name="connsiteX13" fmla="*/ 490538 w 3971953"/>
                <a:gd name="connsiteY13" fmla="*/ 1252669 h 1979499"/>
                <a:gd name="connsiteX14" fmla="*/ 542925 w 3971953"/>
                <a:gd name="connsiteY14" fmla="*/ 1300294 h 1979499"/>
                <a:gd name="connsiteX15" fmla="*/ 561975 w 3971953"/>
                <a:gd name="connsiteY15" fmla="*/ 1319344 h 1979499"/>
                <a:gd name="connsiteX16" fmla="*/ 595313 w 3971953"/>
                <a:gd name="connsiteY16" fmla="*/ 1347919 h 1979499"/>
                <a:gd name="connsiteX17" fmla="*/ 652463 w 3971953"/>
                <a:gd name="connsiteY17" fmla="*/ 1400306 h 1979499"/>
                <a:gd name="connsiteX18" fmla="*/ 666750 w 3971953"/>
                <a:gd name="connsiteY18" fmla="*/ 1424119 h 1979499"/>
                <a:gd name="connsiteX19" fmla="*/ 695325 w 3971953"/>
                <a:gd name="connsiteY19" fmla="*/ 1457456 h 1979499"/>
                <a:gd name="connsiteX20" fmla="*/ 733425 w 3971953"/>
                <a:gd name="connsiteY20" fmla="*/ 1500319 h 1979499"/>
                <a:gd name="connsiteX21" fmla="*/ 771525 w 3971953"/>
                <a:gd name="connsiteY21" fmla="*/ 1524131 h 1979499"/>
                <a:gd name="connsiteX22" fmla="*/ 809625 w 3971953"/>
                <a:gd name="connsiteY22" fmla="*/ 1552706 h 1979499"/>
                <a:gd name="connsiteX23" fmla="*/ 842963 w 3971953"/>
                <a:gd name="connsiteY23" fmla="*/ 1590806 h 1979499"/>
                <a:gd name="connsiteX24" fmla="*/ 857250 w 3971953"/>
                <a:gd name="connsiteY24" fmla="*/ 1614619 h 1979499"/>
                <a:gd name="connsiteX25" fmla="*/ 885825 w 3971953"/>
                <a:gd name="connsiteY25" fmla="*/ 1657481 h 1979499"/>
                <a:gd name="connsiteX26" fmla="*/ 904875 w 3971953"/>
                <a:gd name="connsiteY26" fmla="*/ 1681294 h 1979499"/>
                <a:gd name="connsiteX27" fmla="*/ 942975 w 3971953"/>
                <a:gd name="connsiteY27" fmla="*/ 1719394 h 1979499"/>
                <a:gd name="connsiteX28" fmla="*/ 966788 w 3971953"/>
                <a:gd name="connsiteY28" fmla="*/ 1747969 h 1979499"/>
                <a:gd name="connsiteX29" fmla="*/ 990600 w 3971953"/>
                <a:gd name="connsiteY29" fmla="*/ 1757494 h 1979499"/>
                <a:gd name="connsiteX30" fmla="*/ 1019175 w 3971953"/>
                <a:gd name="connsiteY30" fmla="*/ 1786069 h 1979499"/>
                <a:gd name="connsiteX31" fmla="*/ 1042988 w 3971953"/>
                <a:gd name="connsiteY31" fmla="*/ 1809881 h 1979499"/>
                <a:gd name="connsiteX32" fmla="*/ 1071563 w 3971953"/>
                <a:gd name="connsiteY32" fmla="*/ 1824169 h 1979499"/>
                <a:gd name="connsiteX33" fmla="*/ 1109663 w 3971953"/>
                <a:gd name="connsiteY33" fmla="*/ 1852744 h 1979499"/>
                <a:gd name="connsiteX34" fmla="*/ 1157288 w 3971953"/>
                <a:gd name="connsiteY34" fmla="*/ 1900369 h 1979499"/>
                <a:gd name="connsiteX35" fmla="*/ 1181100 w 3971953"/>
                <a:gd name="connsiteY35" fmla="*/ 1928944 h 1979499"/>
                <a:gd name="connsiteX36" fmla="*/ 1195388 w 3971953"/>
                <a:gd name="connsiteY36" fmla="*/ 1938469 h 1979499"/>
                <a:gd name="connsiteX37" fmla="*/ 1219200 w 3971953"/>
                <a:gd name="connsiteY37" fmla="*/ 1957519 h 1979499"/>
                <a:gd name="connsiteX38" fmla="*/ 1233488 w 3971953"/>
                <a:gd name="connsiteY38" fmla="*/ 1938469 h 1979499"/>
                <a:gd name="connsiteX39" fmla="*/ 1252538 w 3971953"/>
                <a:gd name="connsiteY39" fmla="*/ 1900369 h 1979499"/>
                <a:gd name="connsiteX40" fmla="*/ 1266825 w 3971953"/>
                <a:gd name="connsiteY40" fmla="*/ 1890844 h 1979499"/>
                <a:gd name="connsiteX41" fmla="*/ 1281113 w 3971953"/>
                <a:gd name="connsiteY41" fmla="*/ 1876556 h 1979499"/>
                <a:gd name="connsiteX42" fmla="*/ 1309688 w 3971953"/>
                <a:gd name="connsiteY42" fmla="*/ 1862269 h 1979499"/>
                <a:gd name="connsiteX43" fmla="*/ 1347788 w 3971953"/>
                <a:gd name="connsiteY43" fmla="*/ 1833694 h 1979499"/>
                <a:gd name="connsiteX44" fmla="*/ 1390650 w 3971953"/>
                <a:gd name="connsiteY44" fmla="*/ 1805119 h 1979499"/>
                <a:gd name="connsiteX45" fmla="*/ 1414463 w 3971953"/>
                <a:gd name="connsiteY45" fmla="*/ 1795594 h 1979499"/>
                <a:gd name="connsiteX46" fmla="*/ 1504950 w 3971953"/>
                <a:gd name="connsiteY46" fmla="*/ 1776544 h 1979499"/>
                <a:gd name="connsiteX47" fmla="*/ 1647825 w 3971953"/>
                <a:gd name="connsiteY47" fmla="*/ 1757494 h 1979499"/>
                <a:gd name="connsiteX48" fmla="*/ 1685925 w 3971953"/>
                <a:gd name="connsiteY48" fmla="*/ 1743206 h 1979499"/>
                <a:gd name="connsiteX49" fmla="*/ 1743075 w 3971953"/>
                <a:gd name="connsiteY49" fmla="*/ 1733681 h 1979499"/>
                <a:gd name="connsiteX50" fmla="*/ 1833563 w 3971953"/>
                <a:gd name="connsiteY50" fmla="*/ 1714631 h 1979499"/>
                <a:gd name="connsiteX51" fmla="*/ 1862138 w 3971953"/>
                <a:gd name="connsiteY51" fmla="*/ 1695581 h 1979499"/>
                <a:gd name="connsiteX52" fmla="*/ 1895475 w 3971953"/>
                <a:gd name="connsiteY52" fmla="*/ 1690819 h 1979499"/>
                <a:gd name="connsiteX53" fmla="*/ 1966913 w 3971953"/>
                <a:gd name="connsiteY53" fmla="*/ 1693261 h 1979499"/>
                <a:gd name="connsiteX54" fmla="*/ 2132013 w 3971953"/>
                <a:gd name="connsiteY54" fmla="*/ 1694482 h 1979499"/>
                <a:gd name="connsiteX55" fmla="*/ 2300287 w 3971953"/>
                <a:gd name="connsiteY55" fmla="*/ 1704832 h 1979499"/>
                <a:gd name="connsiteX56" fmla="*/ 2352675 w 3971953"/>
                <a:gd name="connsiteY56" fmla="*/ 1723057 h 1979499"/>
                <a:gd name="connsiteX57" fmla="*/ 2392363 w 3971953"/>
                <a:gd name="connsiteY57" fmla="*/ 1734354 h 1979499"/>
                <a:gd name="connsiteX58" fmla="*/ 2409826 w 3971953"/>
                <a:gd name="connsiteY58" fmla="*/ 1742932 h 1979499"/>
                <a:gd name="connsiteX59" fmla="*/ 2466975 w 3971953"/>
                <a:gd name="connsiteY59" fmla="*/ 1766195 h 1979499"/>
                <a:gd name="connsiteX60" fmla="*/ 2519363 w 3971953"/>
                <a:gd name="connsiteY60" fmla="*/ 1793945 h 1979499"/>
                <a:gd name="connsiteX61" fmla="*/ 2581275 w 3971953"/>
                <a:gd name="connsiteY61" fmla="*/ 1841570 h 1979499"/>
                <a:gd name="connsiteX62" fmla="*/ 2614613 w 3971953"/>
                <a:gd name="connsiteY62" fmla="*/ 1874908 h 1979499"/>
                <a:gd name="connsiteX63" fmla="*/ 2719388 w 3971953"/>
                <a:gd name="connsiteY63" fmla="*/ 1979499 h 1979499"/>
                <a:gd name="connsiteX64" fmla="*/ 2805113 w 3971953"/>
                <a:gd name="connsiteY64" fmla="*/ 1834915 h 1979499"/>
                <a:gd name="connsiteX65" fmla="*/ 2827338 w 3971953"/>
                <a:gd name="connsiteY65" fmla="*/ 1796814 h 1979499"/>
                <a:gd name="connsiteX66" fmla="*/ 2865438 w 3971953"/>
                <a:gd name="connsiteY66" fmla="*/ 1766347 h 1979499"/>
                <a:gd name="connsiteX67" fmla="*/ 2862263 w 3971953"/>
                <a:gd name="connsiteY67" fmla="*/ 1752731 h 1979499"/>
                <a:gd name="connsiteX68" fmla="*/ 2876550 w 3971953"/>
                <a:gd name="connsiteY68" fmla="*/ 1743206 h 1979499"/>
                <a:gd name="connsiteX69" fmla="*/ 2900363 w 3971953"/>
                <a:gd name="connsiteY69" fmla="*/ 1724156 h 1979499"/>
                <a:gd name="connsiteX70" fmla="*/ 2933700 w 3971953"/>
                <a:gd name="connsiteY70" fmla="*/ 1681294 h 1979499"/>
                <a:gd name="connsiteX71" fmla="*/ 3052763 w 3971953"/>
                <a:gd name="connsiteY71" fmla="*/ 1576519 h 1979499"/>
                <a:gd name="connsiteX72" fmla="*/ 3071813 w 3971953"/>
                <a:gd name="connsiteY72" fmla="*/ 1543181 h 1979499"/>
                <a:gd name="connsiteX73" fmla="*/ 3095625 w 3971953"/>
                <a:gd name="connsiteY73" fmla="*/ 1514606 h 1979499"/>
                <a:gd name="connsiteX74" fmla="*/ 3128963 w 3971953"/>
                <a:gd name="connsiteY74" fmla="*/ 1471744 h 1979499"/>
                <a:gd name="connsiteX75" fmla="*/ 3152775 w 3971953"/>
                <a:gd name="connsiteY75" fmla="*/ 1443169 h 1979499"/>
                <a:gd name="connsiteX76" fmla="*/ 3309144 w 3971953"/>
                <a:gd name="connsiteY76" fmla="*/ 1304782 h 1979499"/>
                <a:gd name="connsiteX77" fmla="*/ 3357563 w 3971953"/>
                <a:gd name="connsiteY77" fmla="*/ 1238381 h 1979499"/>
                <a:gd name="connsiteX78" fmla="*/ 3395663 w 3971953"/>
                <a:gd name="connsiteY78" fmla="*/ 1214569 h 1979499"/>
                <a:gd name="connsiteX79" fmla="*/ 3419475 w 3971953"/>
                <a:gd name="connsiteY79" fmla="*/ 1190756 h 1979499"/>
                <a:gd name="connsiteX80" fmla="*/ 3486150 w 3971953"/>
                <a:gd name="connsiteY80" fmla="*/ 1128844 h 1979499"/>
                <a:gd name="connsiteX81" fmla="*/ 3695700 w 3971953"/>
                <a:gd name="connsiteY81" fmla="*/ 933581 h 1979499"/>
                <a:gd name="connsiteX82" fmla="*/ 3762375 w 3971953"/>
                <a:gd name="connsiteY82" fmla="*/ 890719 h 1979499"/>
                <a:gd name="connsiteX83" fmla="*/ 3810000 w 3971953"/>
                <a:gd name="connsiteY83" fmla="*/ 843094 h 1979499"/>
                <a:gd name="connsiteX84" fmla="*/ 3862388 w 3971953"/>
                <a:gd name="connsiteY84" fmla="*/ 790706 h 1979499"/>
                <a:gd name="connsiteX85" fmla="*/ 3900488 w 3971953"/>
                <a:gd name="connsiteY85" fmla="*/ 766894 h 1979499"/>
                <a:gd name="connsiteX86" fmla="*/ 3914775 w 3971953"/>
                <a:gd name="connsiteY86" fmla="*/ 747844 h 1979499"/>
                <a:gd name="connsiteX87" fmla="*/ 3962400 w 3971953"/>
                <a:gd name="connsiteY87" fmla="*/ 714506 h 1979499"/>
                <a:gd name="connsiteX88" fmla="*/ 3971925 w 3971953"/>
                <a:gd name="connsiteY88" fmla="*/ 700219 h 1979499"/>
                <a:gd name="connsiteX89" fmla="*/ 3959225 w 3971953"/>
                <a:gd name="connsiteY89" fmla="*/ 676054 h 1979499"/>
                <a:gd name="connsiteX90" fmla="*/ 3916363 w 3971953"/>
                <a:gd name="connsiteY90" fmla="*/ 625912 h 1979499"/>
                <a:gd name="connsiteX91" fmla="*/ 3773488 w 3971953"/>
                <a:gd name="connsiteY91" fmla="*/ 534081 h 1979499"/>
                <a:gd name="connsiteX92" fmla="*/ 3732213 w 3971953"/>
                <a:gd name="connsiteY92" fmla="*/ 512588 h 1979499"/>
                <a:gd name="connsiteX93" fmla="*/ 3557588 w 3971953"/>
                <a:gd name="connsiteY93" fmla="*/ 410255 h 1979499"/>
                <a:gd name="connsiteX94" fmla="*/ 3459163 w 3971953"/>
                <a:gd name="connsiteY94" fmla="*/ 355702 h 1979499"/>
                <a:gd name="connsiteX95" fmla="*/ 3362325 w 3971953"/>
                <a:gd name="connsiteY95" fmla="*/ 312167 h 1979499"/>
                <a:gd name="connsiteX96" fmla="*/ 3162301 w 3971953"/>
                <a:gd name="connsiteY96" fmla="*/ 236516 h 1979499"/>
                <a:gd name="connsiteX97" fmla="*/ 2965451 w 3971953"/>
                <a:gd name="connsiteY97" fmla="*/ 167400 h 1979499"/>
                <a:gd name="connsiteX98" fmla="*/ 2857500 w 3971953"/>
                <a:gd name="connsiteY98" fmla="*/ 126856 h 1979499"/>
                <a:gd name="connsiteX99" fmla="*/ 2724150 w 3971953"/>
                <a:gd name="connsiteY99" fmla="*/ 81826 h 1979499"/>
                <a:gd name="connsiteX100" fmla="*/ 2490788 w 3971953"/>
                <a:gd name="connsiteY100" fmla="*/ 33774 h 1979499"/>
                <a:gd name="connsiteX101" fmla="*/ 2243138 w 3971953"/>
                <a:gd name="connsiteY101" fmla="*/ 3978 h 1979499"/>
                <a:gd name="connsiteX102" fmla="*/ 2006600 w 3971953"/>
                <a:gd name="connsiteY102" fmla="*/ 559 h 1979499"/>
                <a:gd name="connsiteX103" fmla="*/ 1881188 w 3971953"/>
                <a:gd name="connsiteY103" fmla="*/ 6268 h 1979499"/>
                <a:gd name="connsiteX104" fmla="*/ 1701800 w 3971953"/>
                <a:gd name="connsiteY104" fmla="*/ 15518 h 1979499"/>
                <a:gd name="connsiteX105" fmla="*/ 1585913 w 3971953"/>
                <a:gd name="connsiteY105" fmla="*/ 26264 h 1979499"/>
                <a:gd name="connsiteX106" fmla="*/ 1546225 w 3971953"/>
                <a:gd name="connsiteY106" fmla="*/ 35789 h 1979499"/>
                <a:gd name="connsiteX107" fmla="*/ 1481138 w 3971953"/>
                <a:gd name="connsiteY107" fmla="*/ 42322 h 1979499"/>
                <a:gd name="connsiteX108" fmla="*/ 1422400 w 3971953"/>
                <a:gd name="connsiteY108" fmla="*/ 51847 h 1979499"/>
                <a:gd name="connsiteX109" fmla="*/ 1266825 w 3971953"/>
                <a:gd name="connsiteY109" fmla="*/ 85856 h 1979499"/>
                <a:gd name="connsiteX110" fmla="*/ 1228725 w 3971953"/>
                <a:gd name="connsiteY110" fmla="*/ 90619 h 1979499"/>
                <a:gd name="connsiteX111" fmla="*/ 1104900 w 3971953"/>
                <a:gd name="connsiteY111" fmla="*/ 109669 h 1979499"/>
                <a:gd name="connsiteX112" fmla="*/ 1047750 w 3971953"/>
                <a:gd name="connsiteY112" fmla="*/ 128719 h 1979499"/>
                <a:gd name="connsiteX113" fmla="*/ 962025 w 3971953"/>
                <a:gd name="connsiteY113" fmla="*/ 147769 h 1979499"/>
                <a:gd name="connsiteX114" fmla="*/ 909638 w 3971953"/>
                <a:gd name="connsiteY114" fmla="*/ 176344 h 1979499"/>
                <a:gd name="connsiteX115" fmla="*/ 847725 w 3971953"/>
                <a:gd name="connsiteY115" fmla="*/ 204919 h 1979499"/>
                <a:gd name="connsiteX116" fmla="*/ 704850 w 3971953"/>
                <a:gd name="connsiteY116" fmla="*/ 262069 h 1979499"/>
                <a:gd name="connsiteX117" fmla="*/ 638175 w 3971953"/>
                <a:gd name="connsiteY117" fmla="*/ 304931 h 1979499"/>
                <a:gd name="connsiteX118" fmla="*/ 600075 w 3971953"/>
                <a:gd name="connsiteY118" fmla="*/ 323981 h 1979499"/>
                <a:gd name="connsiteX119" fmla="*/ 547688 w 3971953"/>
                <a:gd name="connsiteY119" fmla="*/ 357319 h 1979499"/>
                <a:gd name="connsiteX120" fmla="*/ 500063 w 3971953"/>
                <a:gd name="connsiteY120" fmla="*/ 371606 h 1979499"/>
                <a:gd name="connsiteX121" fmla="*/ 452438 w 3971953"/>
                <a:gd name="connsiteY121" fmla="*/ 400181 h 1979499"/>
                <a:gd name="connsiteX122" fmla="*/ 361950 w 3971953"/>
                <a:gd name="connsiteY122" fmla="*/ 438281 h 1979499"/>
                <a:gd name="connsiteX123" fmla="*/ 300038 w 3971953"/>
                <a:gd name="connsiteY123" fmla="*/ 471619 h 1979499"/>
                <a:gd name="connsiteX124" fmla="*/ 266700 w 3971953"/>
                <a:gd name="connsiteY124" fmla="*/ 485906 h 1979499"/>
                <a:gd name="connsiteX125" fmla="*/ 204788 w 3971953"/>
                <a:gd name="connsiteY125" fmla="*/ 533531 h 1979499"/>
                <a:gd name="connsiteX126" fmla="*/ 171450 w 3971953"/>
                <a:gd name="connsiteY126" fmla="*/ 557344 h 1979499"/>
                <a:gd name="connsiteX127" fmla="*/ 114300 w 3971953"/>
                <a:gd name="connsiteY127" fmla="*/ 590681 h 1979499"/>
                <a:gd name="connsiteX128" fmla="*/ 61913 w 3971953"/>
                <a:gd name="connsiteY128" fmla="*/ 624019 h 1979499"/>
                <a:gd name="connsiteX129" fmla="*/ 47625 w 3971953"/>
                <a:gd name="connsiteY129" fmla="*/ 638306 h 1979499"/>
                <a:gd name="connsiteX130" fmla="*/ 28575 w 3971953"/>
                <a:gd name="connsiteY130" fmla="*/ 652594 h 1979499"/>
                <a:gd name="connsiteX131" fmla="*/ 14288 w 3971953"/>
                <a:gd name="connsiteY131" fmla="*/ 666881 h 1979499"/>
                <a:gd name="connsiteX132" fmla="*/ 0 w 3971953"/>
                <a:gd name="connsiteY132" fmla="*/ 714506 h 1979499"/>
                <a:gd name="connsiteX0" fmla="*/ 0 w 3971953"/>
                <a:gd name="connsiteY0" fmla="*/ 714506 h 1979499"/>
                <a:gd name="connsiteX1" fmla="*/ 0 w 3971953"/>
                <a:gd name="connsiteY1" fmla="*/ 714506 h 1979499"/>
                <a:gd name="connsiteX2" fmla="*/ 100013 w 3971953"/>
                <a:gd name="connsiteY2" fmla="*/ 824044 h 1979499"/>
                <a:gd name="connsiteX3" fmla="*/ 228600 w 3971953"/>
                <a:gd name="connsiteY3" fmla="*/ 919294 h 1979499"/>
                <a:gd name="connsiteX4" fmla="*/ 252413 w 3971953"/>
                <a:gd name="connsiteY4" fmla="*/ 943106 h 1979499"/>
                <a:gd name="connsiteX5" fmla="*/ 271463 w 3971953"/>
                <a:gd name="connsiteY5" fmla="*/ 957394 h 1979499"/>
                <a:gd name="connsiteX6" fmla="*/ 295275 w 3971953"/>
                <a:gd name="connsiteY6" fmla="*/ 985969 h 1979499"/>
                <a:gd name="connsiteX7" fmla="*/ 338138 w 3971953"/>
                <a:gd name="connsiteY7" fmla="*/ 1040127 h 1979499"/>
                <a:gd name="connsiteX8" fmla="*/ 390525 w 3971953"/>
                <a:gd name="connsiteY8" fmla="*/ 1109794 h 1979499"/>
                <a:gd name="connsiteX9" fmla="*/ 409575 w 3971953"/>
                <a:gd name="connsiteY9" fmla="*/ 1143131 h 1979499"/>
                <a:gd name="connsiteX10" fmla="*/ 433388 w 3971953"/>
                <a:gd name="connsiteY10" fmla="*/ 1171706 h 1979499"/>
                <a:gd name="connsiteX11" fmla="*/ 447675 w 3971953"/>
                <a:gd name="connsiteY11" fmla="*/ 1200281 h 1979499"/>
                <a:gd name="connsiteX12" fmla="*/ 471488 w 3971953"/>
                <a:gd name="connsiteY12" fmla="*/ 1224094 h 1979499"/>
                <a:gd name="connsiteX13" fmla="*/ 490538 w 3971953"/>
                <a:gd name="connsiteY13" fmla="*/ 1252669 h 1979499"/>
                <a:gd name="connsiteX14" fmla="*/ 542925 w 3971953"/>
                <a:gd name="connsiteY14" fmla="*/ 1300294 h 1979499"/>
                <a:gd name="connsiteX15" fmla="*/ 561975 w 3971953"/>
                <a:gd name="connsiteY15" fmla="*/ 1319344 h 1979499"/>
                <a:gd name="connsiteX16" fmla="*/ 595313 w 3971953"/>
                <a:gd name="connsiteY16" fmla="*/ 1347919 h 1979499"/>
                <a:gd name="connsiteX17" fmla="*/ 652463 w 3971953"/>
                <a:gd name="connsiteY17" fmla="*/ 1400306 h 1979499"/>
                <a:gd name="connsiteX18" fmla="*/ 666750 w 3971953"/>
                <a:gd name="connsiteY18" fmla="*/ 1424119 h 1979499"/>
                <a:gd name="connsiteX19" fmla="*/ 695325 w 3971953"/>
                <a:gd name="connsiteY19" fmla="*/ 1457456 h 1979499"/>
                <a:gd name="connsiteX20" fmla="*/ 733425 w 3971953"/>
                <a:gd name="connsiteY20" fmla="*/ 1500319 h 1979499"/>
                <a:gd name="connsiteX21" fmla="*/ 771525 w 3971953"/>
                <a:gd name="connsiteY21" fmla="*/ 1524131 h 1979499"/>
                <a:gd name="connsiteX22" fmla="*/ 809625 w 3971953"/>
                <a:gd name="connsiteY22" fmla="*/ 1552706 h 1979499"/>
                <a:gd name="connsiteX23" fmla="*/ 842963 w 3971953"/>
                <a:gd name="connsiteY23" fmla="*/ 1590806 h 1979499"/>
                <a:gd name="connsiteX24" fmla="*/ 857250 w 3971953"/>
                <a:gd name="connsiteY24" fmla="*/ 1614619 h 1979499"/>
                <a:gd name="connsiteX25" fmla="*/ 885825 w 3971953"/>
                <a:gd name="connsiteY25" fmla="*/ 1657481 h 1979499"/>
                <a:gd name="connsiteX26" fmla="*/ 904875 w 3971953"/>
                <a:gd name="connsiteY26" fmla="*/ 1681294 h 1979499"/>
                <a:gd name="connsiteX27" fmla="*/ 942975 w 3971953"/>
                <a:gd name="connsiteY27" fmla="*/ 1719394 h 1979499"/>
                <a:gd name="connsiteX28" fmla="*/ 966788 w 3971953"/>
                <a:gd name="connsiteY28" fmla="*/ 1747969 h 1979499"/>
                <a:gd name="connsiteX29" fmla="*/ 990600 w 3971953"/>
                <a:gd name="connsiteY29" fmla="*/ 1757494 h 1979499"/>
                <a:gd name="connsiteX30" fmla="*/ 1019175 w 3971953"/>
                <a:gd name="connsiteY30" fmla="*/ 1786069 h 1979499"/>
                <a:gd name="connsiteX31" fmla="*/ 1042988 w 3971953"/>
                <a:gd name="connsiteY31" fmla="*/ 1809881 h 1979499"/>
                <a:gd name="connsiteX32" fmla="*/ 1071563 w 3971953"/>
                <a:gd name="connsiteY32" fmla="*/ 1824169 h 1979499"/>
                <a:gd name="connsiteX33" fmla="*/ 1109663 w 3971953"/>
                <a:gd name="connsiteY33" fmla="*/ 1852744 h 1979499"/>
                <a:gd name="connsiteX34" fmla="*/ 1157288 w 3971953"/>
                <a:gd name="connsiteY34" fmla="*/ 1900369 h 1979499"/>
                <a:gd name="connsiteX35" fmla="*/ 1181100 w 3971953"/>
                <a:gd name="connsiteY35" fmla="*/ 1928944 h 1979499"/>
                <a:gd name="connsiteX36" fmla="*/ 1195388 w 3971953"/>
                <a:gd name="connsiteY36" fmla="*/ 1938469 h 1979499"/>
                <a:gd name="connsiteX37" fmla="*/ 1219200 w 3971953"/>
                <a:gd name="connsiteY37" fmla="*/ 1957519 h 1979499"/>
                <a:gd name="connsiteX38" fmla="*/ 1233488 w 3971953"/>
                <a:gd name="connsiteY38" fmla="*/ 1938469 h 1979499"/>
                <a:gd name="connsiteX39" fmla="*/ 1252538 w 3971953"/>
                <a:gd name="connsiteY39" fmla="*/ 1900369 h 1979499"/>
                <a:gd name="connsiteX40" fmla="*/ 1266825 w 3971953"/>
                <a:gd name="connsiteY40" fmla="*/ 1890844 h 1979499"/>
                <a:gd name="connsiteX41" fmla="*/ 1281113 w 3971953"/>
                <a:gd name="connsiteY41" fmla="*/ 1876556 h 1979499"/>
                <a:gd name="connsiteX42" fmla="*/ 1309688 w 3971953"/>
                <a:gd name="connsiteY42" fmla="*/ 1862269 h 1979499"/>
                <a:gd name="connsiteX43" fmla="*/ 1347788 w 3971953"/>
                <a:gd name="connsiteY43" fmla="*/ 1833694 h 1979499"/>
                <a:gd name="connsiteX44" fmla="*/ 1390650 w 3971953"/>
                <a:gd name="connsiteY44" fmla="*/ 1805119 h 1979499"/>
                <a:gd name="connsiteX45" fmla="*/ 1414463 w 3971953"/>
                <a:gd name="connsiteY45" fmla="*/ 1795594 h 1979499"/>
                <a:gd name="connsiteX46" fmla="*/ 1504950 w 3971953"/>
                <a:gd name="connsiteY46" fmla="*/ 1776544 h 1979499"/>
                <a:gd name="connsiteX47" fmla="*/ 1647825 w 3971953"/>
                <a:gd name="connsiteY47" fmla="*/ 1757494 h 1979499"/>
                <a:gd name="connsiteX48" fmla="*/ 1685925 w 3971953"/>
                <a:gd name="connsiteY48" fmla="*/ 1743206 h 1979499"/>
                <a:gd name="connsiteX49" fmla="*/ 1743075 w 3971953"/>
                <a:gd name="connsiteY49" fmla="*/ 1733681 h 1979499"/>
                <a:gd name="connsiteX50" fmla="*/ 1833563 w 3971953"/>
                <a:gd name="connsiteY50" fmla="*/ 1714631 h 1979499"/>
                <a:gd name="connsiteX51" fmla="*/ 1862138 w 3971953"/>
                <a:gd name="connsiteY51" fmla="*/ 1695581 h 1979499"/>
                <a:gd name="connsiteX52" fmla="*/ 1895475 w 3971953"/>
                <a:gd name="connsiteY52" fmla="*/ 1690819 h 1979499"/>
                <a:gd name="connsiteX53" fmla="*/ 1966913 w 3971953"/>
                <a:gd name="connsiteY53" fmla="*/ 1693261 h 1979499"/>
                <a:gd name="connsiteX54" fmla="*/ 2132013 w 3971953"/>
                <a:gd name="connsiteY54" fmla="*/ 1694482 h 1979499"/>
                <a:gd name="connsiteX55" fmla="*/ 2300287 w 3971953"/>
                <a:gd name="connsiteY55" fmla="*/ 1704832 h 1979499"/>
                <a:gd name="connsiteX56" fmla="*/ 2352675 w 3971953"/>
                <a:gd name="connsiteY56" fmla="*/ 1723057 h 1979499"/>
                <a:gd name="connsiteX57" fmla="*/ 2392363 w 3971953"/>
                <a:gd name="connsiteY57" fmla="*/ 1734354 h 1979499"/>
                <a:gd name="connsiteX58" fmla="*/ 2409826 w 3971953"/>
                <a:gd name="connsiteY58" fmla="*/ 1742932 h 1979499"/>
                <a:gd name="connsiteX59" fmla="*/ 2466975 w 3971953"/>
                <a:gd name="connsiteY59" fmla="*/ 1766195 h 1979499"/>
                <a:gd name="connsiteX60" fmla="*/ 2519363 w 3971953"/>
                <a:gd name="connsiteY60" fmla="*/ 1793945 h 1979499"/>
                <a:gd name="connsiteX61" fmla="*/ 2581275 w 3971953"/>
                <a:gd name="connsiteY61" fmla="*/ 1841570 h 1979499"/>
                <a:gd name="connsiteX62" fmla="*/ 2614613 w 3971953"/>
                <a:gd name="connsiteY62" fmla="*/ 1874908 h 1979499"/>
                <a:gd name="connsiteX63" fmla="*/ 2719388 w 3971953"/>
                <a:gd name="connsiteY63" fmla="*/ 1979499 h 1979499"/>
                <a:gd name="connsiteX64" fmla="*/ 2805113 w 3971953"/>
                <a:gd name="connsiteY64" fmla="*/ 1834915 h 1979499"/>
                <a:gd name="connsiteX65" fmla="*/ 2827338 w 3971953"/>
                <a:gd name="connsiteY65" fmla="*/ 1796814 h 1979499"/>
                <a:gd name="connsiteX66" fmla="*/ 2865438 w 3971953"/>
                <a:gd name="connsiteY66" fmla="*/ 1766347 h 1979499"/>
                <a:gd name="connsiteX67" fmla="*/ 2862263 w 3971953"/>
                <a:gd name="connsiteY67" fmla="*/ 1752731 h 1979499"/>
                <a:gd name="connsiteX68" fmla="*/ 2876550 w 3971953"/>
                <a:gd name="connsiteY68" fmla="*/ 1743206 h 1979499"/>
                <a:gd name="connsiteX69" fmla="*/ 2900363 w 3971953"/>
                <a:gd name="connsiteY69" fmla="*/ 1724156 h 1979499"/>
                <a:gd name="connsiteX70" fmla="*/ 2933700 w 3971953"/>
                <a:gd name="connsiteY70" fmla="*/ 1681294 h 1979499"/>
                <a:gd name="connsiteX71" fmla="*/ 3052763 w 3971953"/>
                <a:gd name="connsiteY71" fmla="*/ 1576519 h 1979499"/>
                <a:gd name="connsiteX72" fmla="*/ 3071813 w 3971953"/>
                <a:gd name="connsiteY72" fmla="*/ 1543181 h 1979499"/>
                <a:gd name="connsiteX73" fmla="*/ 3095625 w 3971953"/>
                <a:gd name="connsiteY73" fmla="*/ 1514606 h 1979499"/>
                <a:gd name="connsiteX74" fmla="*/ 3128963 w 3971953"/>
                <a:gd name="connsiteY74" fmla="*/ 1471744 h 1979499"/>
                <a:gd name="connsiteX75" fmla="*/ 3152775 w 3971953"/>
                <a:gd name="connsiteY75" fmla="*/ 1443169 h 1979499"/>
                <a:gd name="connsiteX76" fmla="*/ 3309144 w 3971953"/>
                <a:gd name="connsiteY76" fmla="*/ 1304782 h 1979499"/>
                <a:gd name="connsiteX77" fmla="*/ 3357563 w 3971953"/>
                <a:gd name="connsiteY77" fmla="*/ 1238381 h 1979499"/>
                <a:gd name="connsiteX78" fmla="*/ 3395663 w 3971953"/>
                <a:gd name="connsiteY78" fmla="*/ 1214569 h 1979499"/>
                <a:gd name="connsiteX79" fmla="*/ 3419475 w 3971953"/>
                <a:gd name="connsiteY79" fmla="*/ 1190756 h 1979499"/>
                <a:gd name="connsiteX80" fmla="*/ 3486150 w 3971953"/>
                <a:gd name="connsiteY80" fmla="*/ 1128844 h 1979499"/>
                <a:gd name="connsiteX81" fmla="*/ 3681412 w 3971953"/>
                <a:gd name="connsiteY81" fmla="*/ 969482 h 1979499"/>
                <a:gd name="connsiteX82" fmla="*/ 3762375 w 3971953"/>
                <a:gd name="connsiteY82" fmla="*/ 890719 h 1979499"/>
                <a:gd name="connsiteX83" fmla="*/ 3810000 w 3971953"/>
                <a:gd name="connsiteY83" fmla="*/ 843094 h 1979499"/>
                <a:gd name="connsiteX84" fmla="*/ 3862388 w 3971953"/>
                <a:gd name="connsiteY84" fmla="*/ 790706 h 1979499"/>
                <a:gd name="connsiteX85" fmla="*/ 3900488 w 3971953"/>
                <a:gd name="connsiteY85" fmla="*/ 766894 h 1979499"/>
                <a:gd name="connsiteX86" fmla="*/ 3914775 w 3971953"/>
                <a:gd name="connsiteY86" fmla="*/ 747844 h 1979499"/>
                <a:gd name="connsiteX87" fmla="*/ 3962400 w 3971953"/>
                <a:gd name="connsiteY87" fmla="*/ 714506 h 1979499"/>
                <a:gd name="connsiteX88" fmla="*/ 3971925 w 3971953"/>
                <a:gd name="connsiteY88" fmla="*/ 700219 h 1979499"/>
                <a:gd name="connsiteX89" fmla="*/ 3959225 w 3971953"/>
                <a:gd name="connsiteY89" fmla="*/ 676054 h 1979499"/>
                <a:gd name="connsiteX90" fmla="*/ 3916363 w 3971953"/>
                <a:gd name="connsiteY90" fmla="*/ 625912 h 1979499"/>
                <a:gd name="connsiteX91" fmla="*/ 3773488 w 3971953"/>
                <a:gd name="connsiteY91" fmla="*/ 534081 h 1979499"/>
                <a:gd name="connsiteX92" fmla="*/ 3732213 w 3971953"/>
                <a:gd name="connsiteY92" fmla="*/ 512588 h 1979499"/>
                <a:gd name="connsiteX93" fmla="*/ 3557588 w 3971953"/>
                <a:gd name="connsiteY93" fmla="*/ 410255 h 1979499"/>
                <a:gd name="connsiteX94" fmla="*/ 3459163 w 3971953"/>
                <a:gd name="connsiteY94" fmla="*/ 355702 h 1979499"/>
                <a:gd name="connsiteX95" fmla="*/ 3362325 w 3971953"/>
                <a:gd name="connsiteY95" fmla="*/ 312167 h 1979499"/>
                <a:gd name="connsiteX96" fmla="*/ 3162301 w 3971953"/>
                <a:gd name="connsiteY96" fmla="*/ 236516 h 1979499"/>
                <a:gd name="connsiteX97" fmla="*/ 2965451 w 3971953"/>
                <a:gd name="connsiteY97" fmla="*/ 167400 h 1979499"/>
                <a:gd name="connsiteX98" fmla="*/ 2857500 w 3971953"/>
                <a:gd name="connsiteY98" fmla="*/ 126856 h 1979499"/>
                <a:gd name="connsiteX99" fmla="*/ 2724150 w 3971953"/>
                <a:gd name="connsiteY99" fmla="*/ 81826 h 1979499"/>
                <a:gd name="connsiteX100" fmla="*/ 2490788 w 3971953"/>
                <a:gd name="connsiteY100" fmla="*/ 33774 h 1979499"/>
                <a:gd name="connsiteX101" fmla="*/ 2243138 w 3971953"/>
                <a:gd name="connsiteY101" fmla="*/ 3978 h 1979499"/>
                <a:gd name="connsiteX102" fmla="*/ 2006600 w 3971953"/>
                <a:gd name="connsiteY102" fmla="*/ 559 h 1979499"/>
                <a:gd name="connsiteX103" fmla="*/ 1881188 w 3971953"/>
                <a:gd name="connsiteY103" fmla="*/ 6268 h 1979499"/>
                <a:gd name="connsiteX104" fmla="*/ 1701800 w 3971953"/>
                <a:gd name="connsiteY104" fmla="*/ 15518 h 1979499"/>
                <a:gd name="connsiteX105" fmla="*/ 1585913 w 3971953"/>
                <a:gd name="connsiteY105" fmla="*/ 26264 h 1979499"/>
                <a:gd name="connsiteX106" fmla="*/ 1546225 w 3971953"/>
                <a:gd name="connsiteY106" fmla="*/ 35789 h 1979499"/>
                <a:gd name="connsiteX107" fmla="*/ 1481138 w 3971953"/>
                <a:gd name="connsiteY107" fmla="*/ 42322 h 1979499"/>
                <a:gd name="connsiteX108" fmla="*/ 1422400 w 3971953"/>
                <a:gd name="connsiteY108" fmla="*/ 51847 h 1979499"/>
                <a:gd name="connsiteX109" fmla="*/ 1266825 w 3971953"/>
                <a:gd name="connsiteY109" fmla="*/ 85856 h 1979499"/>
                <a:gd name="connsiteX110" fmla="*/ 1228725 w 3971953"/>
                <a:gd name="connsiteY110" fmla="*/ 90619 h 1979499"/>
                <a:gd name="connsiteX111" fmla="*/ 1104900 w 3971953"/>
                <a:gd name="connsiteY111" fmla="*/ 109669 h 1979499"/>
                <a:gd name="connsiteX112" fmla="*/ 1047750 w 3971953"/>
                <a:gd name="connsiteY112" fmla="*/ 128719 h 1979499"/>
                <a:gd name="connsiteX113" fmla="*/ 962025 w 3971953"/>
                <a:gd name="connsiteY113" fmla="*/ 147769 h 1979499"/>
                <a:gd name="connsiteX114" fmla="*/ 909638 w 3971953"/>
                <a:gd name="connsiteY114" fmla="*/ 176344 h 1979499"/>
                <a:gd name="connsiteX115" fmla="*/ 847725 w 3971953"/>
                <a:gd name="connsiteY115" fmla="*/ 204919 h 1979499"/>
                <a:gd name="connsiteX116" fmla="*/ 704850 w 3971953"/>
                <a:gd name="connsiteY116" fmla="*/ 262069 h 1979499"/>
                <a:gd name="connsiteX117" fmla="*/ 638175 w 3971953"/>
                <a:gd name="connsiteY117" fmla="*/ 304931 h 1979499"/>
                <a:gd name="connsiteX118" fmla="*/ 600075 w 3971953"/>
                <a:gd name="connsiteY118" fmla="*/ 323981 h 1979499"/>
                <a:gd name="connsiteX119" fmla="*/ 547688 w 3971953"/>
                <a:gd name="connsiteY119" fmla="*/ 357319 h 1979499"/>
                <a:gd name="connsiteX120" fmla="*/ 500063 w 3971953"/>
                <a:gd name="connsiteY120" fmla="*/ 371606 h 1979499"/>
                <a:gd name="connsiteX121" fmla="*/ 452438 w 3971953"/>
                <a:gd name="connsiteY121" fmla="*/ 400181 h 1979499"/>
                <a:gd name="connsiteX122" fmla="*/ 361950 w 3971953"/>
                <a:gd name="connsiteY122" fmla="*/ 438281 h 1979499"/>
                <a:gd name="connsiteX123" fmla="*/ 300038 w 3971953"/>
                <a:gd name="connsiteY123" fmla="*/ 471619 h 1979499"/>
                <a:gd name="connsiteX124" fmla="*/ 266700 w 3971953"/>
                <a:gd name="connsiteY124" fmla="*/ 485906 h 1979499"/>
                <a:gd name="connsiteX125" fmla="*/ 204788 w 3971953"/>
                <a:gd name="connsiteY125" fmla="*/ 533531 h 1979499"/>
                <a:gd name="connsiteX126" fmla="*/ 171450 w 3971953"/>
                <a:gd name="connsiteY126" fmla="*/ 557344 h 1979499"/>
                <a:gd name="connsiteX127" fmla="*/ 114300 w 3971953"/>
                <a:gd name="connsiteY127" fmla="*/ 590681 h 1979499"/>
                <a:gd name="connsiteX128" fmla="*/ 61913 w 3971953"/>
                <a:gd name="connsiteY128" fmla="*/ 624019 h 1979499"/>
                <a:gd name="connsiteX129" fmla="*/ 47625 w 3971953"/>
                <a:gd name="connsiteY129" fmla="*/ 638306 h 1979499"/>
                <a:gd name="connsiteX130" fmla="*/ 28575 w 3971953"/>
                <a:gd name="connsiteY130" fmla="*/ 652594 h 1979499"/>
                <a:gd name="connsiteX131" fmla="*/ 14288 w 3971953"/>
                <a:gd name="connsiteY131" fmla="*/ 666881 h 1979499"/>
                <a:gd name="connsiteX132" fmla="*/ 0 w 3971953"/>
                <a:gd name="connsiteY132" fmla="*/ 714506 h 197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971953" h="1979499">
                  <a:moveTo>
                    <a:pt x="0" y="714506"/>
                  </a:moveTo>
                  <a:lnTo>
                    <a:pt x="0" y="714506"/>
                  </a:lnTo>
                  <a:cubicBezTo>
                    <a:pt x="43493" y="771048"/>
                    <a:pt x="45146" y="780728"/>
                    <a:pt x="100013" y="824044"/>
                  </a:cubicBezTo>
                  <a:cubicBezTo>
                    <a:pt x="141879" y="857096"/>
                    <a:pt x="185738" y="887544"/>
                    <a:pt x="228600" y="919294"/>
                  </a:cubicBezTo>
                  <a:cubicBezTo>
                    <a:pt x="237620" y="925976"/>
                    <a:pt x="244023" y="935648"/>
                    <a:pt x="252413" y="943106"/>
                  </a:cubicBezTo>
                  <a:cubicBezTo>
                    <a:pt x="258346" y="948379"/>
                    <a:pt x="265850" y="951781"/>
                    <a:pt x="271463" y="957394"/>
                  </a:cubicBezTo>
                  <a:cubicBezTo>
                    <a:pt x="280230" y="966161"/>
                    <a:pt x="284163" y="972180"/>
                    <a:pt x="295275" y="985969"/>
                  </a:cubicBezTo>
                  <a:cubicBezTo>
                    <a:pt x="306387" y="999758"/>
                    <a:pt x="315311" y="1008169"/>
                    <a:pt x="338138" y="1040127"/>
                  </a:cubicBezTo>
                  <a:cubicBezTo>
                    <a:pt x="353495" y="1061627"/>
                    <a:pt x="378619" y="1092627"/>
                    <a:pt x="390525" y="1109794"/>
                  </a:cubicBezTo>
                  <a:cubicBezTo>
                    <a:pt x="402431" y="1126961"/>
                    <a:pt x="401381" y="1133299"/>
                    <a:pt x="409575" y="1143131"/>
                  </a:cubicBezTo>
                  <a:cubicBezTo>
                    <a:pt x="417513" y="1152656"/>
                    <a:pt x="426510" y="1161390"/>
                    <a:pt x="433388" y="1171706"/>
                  </a:cubicBezTo>
                  <a:cubicBezTo>
                    <a:pt x="439295" y="1180567"/>
                    <a:pt x="441411" y="1191669"/>
                    <a:pt x="447675" y="1200281"/>
                  </a:cubicBezTo>
                  <a:cubicBezTo>
                    <a:pt x="454278" y="1209360"/>
                    <a:pt x="464380" y="1215406"/>
                    <a:pt x="471488" y="1224094"/>
                  </a:cubicBezTo>
                  <a:cubicBezTo>
                    <a:pt x="478737" y="1232954"/>
                    <a:pt x="483209" y="1243875"/>
                    <a:pt x="490538" y="1252669"/>
                  </a:cubicBezTo>
                  <a:cubicBezTo>
                    <a:pt x="516308" y="1283592"/>
                    <a:pt x="516135" y="1276481"/>
                    <a:pt x="542925" y="1300294"/>
                  </a:cubicBezTo>
                  <a:cubicBezTo>
                    <a:pt x="549637" y="1306260"/>
                    <a:pt x="555330" y="1313303"/>
                    <a:pt x="561975" y="1319344"/>
                  </a:cubicBezTo>
                  <a:cubicBezTo>
                    <a:pt x="572805" y="1329189"/>
                    <a:pt x="584588" y="1337960"/>
                    <a:pt x="595313" y="1347919"/>
                  </a:cubicBezTo>
                  <a:cubicBezTo>
                    <a:pt x="658352" y="1406455"/>
                    <a:pt x="601815" y="1359789"/>
                    <a:pt x="652463" y="1400306"/>
                  </a:cubicBezTo>
                  <a:cubicBezTo>
                    <a:pt x="657225" y="1408244"/>
                    <a:pt x="661196" y="1416714"/>
                    <a:pt x="666750" y="1424119"/>
                  </a:cubicBezTo>
                  <a:cubicBezTo>
                    <a:pt x="710909" y="1482997"/>
                    <a:pt x="648409" y="1387081"/>
                    <a:pt x="695325" y="1457456"/>
                  </a:cubicBezTo>
                  <a:cubicBezTo>
                    <a:pt x="715100" y="1487118"/>
                    <a:pt x="702103" y="1478634"/>
                    <a:pt x="733425" y="1500319"/>
                  </a:cubicBezTo>
                  <a:cubicBezTo>
                    <a:pt x="745738" y="1508844"/>
                    <a:pt x="759544" y="1515145"/>
                    <a:pt x="771525" y="1524131"/>
                  </a:cubicBezTo>
                  <a:lnTo>
                    <a:pt x="809625" y="1552706"/>
                  </a:lnTo>
                  <a:cubicBezTo>
                    <a:pt x="839582" y="1597644"/>
                    <a:pt x="787243" y="1521156"/>
                    <a:pt x="842963" y="1590806"/>
                  </a:cubicBezTo>
                  <a:cubicBezTo>
                    <a:pt x="848746" y="1598034"/>
                    <a:pt x="852244" y="1606832"/>
                    <a:pt x="857250" y="1614619"/>
                  </a:cubicBezTo>
                  <a:cubicBezTo>
                    <a:pt x="866535" y="1629063"/>
                    <a:pt x="875098" y="1644072"/>
                    <a:pt x="885825" y="1657481"/>
                  </a:cubicBezTo>
                  <a:cubicBezTo>
                    <a:pt x="892175" y="1665419"/>
                    <a:pt x="897980" y="1673825"/>
                    <a:pt x="904875" y="1681294"/>
                  </a:cubicBezTo>
                  <a:cubicBezTo>
                    <a:pt x="917057" y="1694491"/>
                    <a:pt x="933012" y="1704450"/>
                    <a:pt x="942975" y="1719394"/>
                  </a:cubicBezTo>
                  <a:cubicBezTo>
                    <a:pt x="949558" y="1729269"/>
                    <a:pt x="956311" y="1741421"/>
                    <a:pt x="966788" y="1747969"/>
                  </a:cubicBezTo>
                  <a:cubicBezTo>
                    <a:pt x="974037" y="1752500"/>
                    <a:pt x="982663" y="1754319"/>
                    <a:pt x="990600" y="1757494"/>
                  </a:cubicBezTo>
                  <a:lnTo>
                    <a:pt x="1019175" y="1786069"/>
                  </a:lnTo>
                  <a:cubicBezTo>
                    <a:pt x="1027113" y="1794006"/>
                    <a:pt x="1032948" y="1804861"/>
                    <a:pt x="1042988" y="1809881"/>
                  </a:cubicBezTo>
                  <a:cubicBezTo>
                    <a:pt x="1052513" y="1814644"/>
                    <a:pt x="1062951" y="1817905"/>
                    <a:pt x="1071563" y="1824169"/>
                  </a:cubicBezTo>
                  <a:cubicBezTo>
                    <a:pt x="1117868" y="1857846"/>
                    <a:pt x="1076254" y="1841607"/>
                    <a:pt x="1109663" y="1852744"/>
                  </a:cubicBezTo>
                  <a:cubicBezTo>
                    <a:pt x="1125538" y="1868619"/>
                    <a:pt x="1142916" y="1883122"/>
                    <a:pt x="1157288" y="1900369"/>
                  </a:cubicBezTo>
                  <a:cubicBezTo>
                    <a:pt x="1165225" y="1909894"/>
                    <a:pt x="1172333" y="1920177"/>
                    <a:pt x="1181100" y="1928944"/>
                  </a:cubicBezTo>
                  <a:cubicBezTo>
                    <a:pt x="1185147" y="1932991"/>
                    <a:pt x="1190809" y="1935035"/>
                    <a:pt x="1195388" y="1938469"/>
                  </a:cubicBezTo>
                  <a:cubicBezTo>
                    <a:pt x="1203520" y="1944568"/>
                    <a:pt x="1211263" y="1951169"/>
                    <a:pt x="1219200" y="1957519"/>
                  </a:cubicBezTo>
                  <a:cubicBezTo>
                    <a:pt x="1223963" y="1951169"/>
                    <a:pt x="1229488" y="1945325"/>
                    <a:pt x="1233488" y="1938469"/>
                  </a:cubicBezTo>
                  <a:cubicBezTo>
                    <a:pt x="1240643" y="1926204"/>
                    <a:pt x="1240724" y="1908245"/>
                    <a:pt x="1252538" y="1900369"/>
                  </a:cubicBezTo>
                  <a:cubicBezTo>
                    <a:pt x="1257300" y="1897194"/>
                    <a:pt x="1262428" y="1894508"/>
                    <a:pt x="1266825" y="1890844"/>
                  </a:cubicBezTo>
                  <a:cubicBezTo>
                    <a:pt x="1271999" y="1886532"/>
                    <a:pt x="1275509" y="1880292"/>
                    <a:pt x="1281113" y="1876556"/>
                  </a:cubicBezTo>
                  <a:cubicBezTo>
                    <a:pt x="1289974" y="1870649"/>
                    <a:pt x="1300163" y="1867031"/>
                    <a:pt x="1309688" y="1862269"/>
                  </a:cubicBezTo>
                  <a:cubicBezTo>
                    <a:pt x="1333105" y="1838851"/>
                    <a:pt x="1314648" y="1854998"/>
                    <a:pt x="1347788" y="1833694"/>
                  </a:cubicBezTo>
                  <a:cubicBezTo>
                    <a:pt x="1362232" y="1824409"/>
                    <a:pt x="1374707" y="1811496"/>
                    <a:pt x="1390650" y="1805119"/>
                  </a:cubicBezTo>
                  <a:cubicBezTo>
                    <a:pt x="1398588" y="1801944"/>
                    <a:pt x="1406292" y="1798108"/>
                    <a:pt x="1414463" y="1795594"/>
                  </a:cubicBezTo>
                  <a:cubicBezTo>
                    <a:pt x="1439418" y="1787916"/>
                    <a:pt x="1480851" y="1780071"/>
                    <a:pt x="1504950" y="1776544"/>
                  </a:cubicBezTo>
                  <a:cubicBezTo>
                    <a:pt x="1552490" y="1769587"/>
                    <a:pt x="1600200" y="1763844"/>
                    <a:pt x="1647825" y="1757494"/>
                  </a:cubicBezTo>
                  <a:cubicBezTo>
                    <a:pt x="1660525" y="1752731"/>
                    <a:pt x="1672961" y="1747195"/>
                    <a:pt x="1685925" y="1743206"/>
                  </a:cubicBezTo>
                  <a:cubicBezTo>
                    <a:pt x="1699797" y="1738938"/>
                    <a:pt x="1730773" y="1735852"/>
                    <a:pt x="1743075" y="1733681"/>
                  </a:cubicBezTo>
                  <a:cubicBezTo>
                    <a:pt x="1773181" y="1728368"/>
                    <a:pt x="1803709" y="1721265"/>
                    <a:pt x="1833563" y="1714631"/>
                  </a:cubicBezTo>
                  <a:cubicBezTo>
                    <a:pt x="1843088" y="1708281"/>
                    <a:pt x="1851453" y="1699690"/>
                    <a:pt x="1862138" y="1695581"/>
                  </a:cubicBezTo>
                  <a:cubicBezTo>
                    <a:pt x="1872615" y="1691551"/>
                    <a:pt x="1878013" y="1691206"/>
                    <a:pt x="1895475" y="1690819"/>
                  </a:cubicBezTo>
                  <a:cubicBezTo>
                    <a:pt x="1912937" y="1690432"/>
                    <a:pt x="1927490" y="1692651"/>
                    <a:pt x="1966913" y="1693261"/>
                  </a:cubicBezTo>
                  <a:cubicBezTo>
                    <a:pt x="2006336" y="1693872"/>
                    <a:pt x="2090738" y="1696070"/>
                    <a:pt x="2132013" y="1694482"/>
                  </a:cubicBezTo>
                  <a:lnTo>
                    <a:pt x="2300287" y="1704832"/>
                  </a:lnTo>
                  <a:lnTo>
                    <a:pt x="2352675" y="1723057"/>
                  </a:lnTo>
                  <a:cubicBezTo>
                    <a:pt x="2366963" y="1727820"/>
                    <a:pt x="2382838" y="1731042"/>
                    <a:pt x="2392363" y="1734354"/>
                  </a:cubicBezTo>
                  <a:cubicBezTo>
                    <a:pt x="2401888" y="1737667"/>
                    <a:pt x="2397391" y="1737625"/>
                    <a:pt x="2409826" y="1742932"/>
                  </a:cubicBezTo>
                  <a:cubicBezTo>
                    <a:pt x="2422261" y="1748239"/>
                    <a:pt x="2448719" y="1757693"/>
                    <a:pt x="2466975" y="1766195"/>
                  </a:cubicBezTo>
                  <a:cubicBezTo>
                    <a:pt x="2485231" y="1774697"/>
                    <a:pt x="2500313" y="1781383"/>
                    <a:pt x="2519363" y="1793945"/>
                  </a:cubicBezTo>
                  <a:cubicBezTo>
                    <a:pt x="2538413" y="1806507"/>
                    <a:pt x="2565400" y="1828076"/>
                    <a:pt x="2581275" y="1841570"/>
                  </a:cubicBezTo>
                  <a:cubicBezTo>
                    <a:pt x="2597150" y="1855064"/>
                    <a:pt x="2591594" y="1851920"/>
                    <a:pt x="2614613" y="1874908"/>
                  </a:cubicBezTo>
                  <a:cubicBezTo>
                    <a:pt x="2637632" y="1897896"/>
                    <a:pt x="2709863" y="1971561"/>
                    <a:pt x="2719388" y="1979499"/>
                  </a:cubicBezTo>
                  <a:cubicBezTo>
                    <a:pt x="2735263" y="1965211"/>
                    <a:pt x="2787121" y="1865363"/>
                    <a:pt x="2805113" y="1834915"/>
                  </a:cubicBezTo>
                  <a:cubicBezTo>
                    <a:pt x="2823105" y="1804467"/>
                    <a:pt x="2817284" y="1808242"/>
                    <a:pt x="2827338" y="1796814"/>
                  </a:cubicBezTo>
                  <a:cubicBezTo>
                    <a:pt x="2837392" y="1785386"/>
                    <a:pt x="2859617" y="1773694"/>
                    <a:pt x="2865438" y="1766347"/>
                  </a:cubicBezTo>
                  <a:cubicBezTo>
                    <a:pt x="2871259" y="1759000"/>
                    <a:pt x="2860411" y="1756588"/>
                    <a:pt x="2862263" y="1752731"/>
                  </a:cubicBezTo>
                  <a:cubicBezTo>
                    <a:pt x="2864115" y="1748874"/>
                    <a:pt x="2871971" y="1746640"/>
                    <a:pt x="2876550" y="1743206"/>
                  </a:cubicBezTo>
                  <a:cubicBezTo>
                    <a:pt x="2884682" y="1737107"/>
                    <a:pt x="2893468" y="1731625"/>
                    <a:pt x="2900363" y="1724156"/>
                  </a:cubicBezTo>
                  <a:cubicBezTo>
                    <a:pt x="2912640" y="1710856"/>
                    <a:pt x="2908300" y="1705900"/>
                    <a:pt x="2933700" y="1681294"/>
                  </a:cubicBezTo>
                  <a:cubicBezTo>
                    <a:pt x="2959100" y="1656688"/>
                    <a:pt x="3029744" y="1599538"/>
                    <a:pt x="3052763" y="1576519"/>
                  </a:cubicBezTo>
                  <a:cubicBezTo>
                    <a:pt x="3075782" y="1553500"/>
                    <a:pt x="3064528" y="1553704"/>
                    <a:pt x="3071813" y="1543181"/>
                  </a:cubicBezTo>
                  <a:cubicBezTo>
                    <a:pt x="3078870" y="1532987"/>
                    <a:pt x="3087880" y="1524288"/>
                    <a:pt x="3095625" y="1514606"/>
                  </a:cubicBezTo>
                  <a:cubicBezTo>
                    <a:pt x="3106932" y="1500472"/>
                    <a:pt x="3117656" y="1485878"/>
                    <a:pt x="3128963" y="1471744"/>
                  </a:cubicBezTo>
                  <a:cubicBezTo>
                    <a:pt x="3136708" y="1462062"/>
                    <a:pt x="3122745" y="1470996"/>
                    <a:pt x="3152775" y="1443169"/>
                  </a:cubicBezTo>
                  <a:cubicBezTo>
                    <a:pt x="3182805" y="1415342"/>
                    <a:pt x="3275013" y="1338913"/>
                    <a:pt x="3309144" y="1304782"/>
                  </a:cubicBezTo>
                  <a:cubicBezTo>
                    <a:pt x="3343275" y="1270651"/>
                    <a:pt x="3343143" y="1253417"/>
                    <a:pt x="3357563" y="1238381"/>
                  </a:cubicBezTo>
                  <a:cubicBezTo>
                    <a:pt x="3371983" y="1223346"/>
                    <a:pt x="3383792" y="1223700"/>
                    <a:pt x="3395663" y="1214569"/>
                  </a:cubicBezTo>
                  <a:cubicBezTo>
                    <a:pt x="3404560" y="1207725"/>
                    <a:pt x="3411200" y="1198341"/>
                    <a:pt x="3419475" y="1190756"/>
                  </a:cubicBezTo>
                  <a:cubicBezTo>
                    <a:pt x="3441150" y="1170887"/>
                    <a:pt x="3442494" y="1165723"/>
                    <a:pt x="3486150" y="1128844"/>
                  </a:cubicBezTo>
                  <a:cubicBezTo>
                    <a:pt x="3529806" y="1091965"/>
                    <a:pt x="3635375" y="1009169"/>
                    <a:pt x="3681412" y="969482"/>
                  </a:cubicBezTo>
                  <a:cubicBezTo>
                    <a:pt x="3727449" y="929795"/>
                    <a:pt x="3740944" y="911784"/>
                    <a:pt x="3762375" y="890719"/>
                  </a:cubicBezTo>
                  <a:cubicBezTo>
                    <a:pt x="3783806" y="869654"/>
                    <a:pt x="3758961" y="890943"/>
                    <a:pt x="3810000" y="843094"/>
                  </a:cubicBezTo>
                  <a:cubicBezTo>
                    <a:pt x="3828017" y="826203"/>
                    <a:pt x="3840299" y="801750"/>
                    <a:pt x="3862388" y="790706"/>
                  </a:cubicBezTo>
                  <a:cubicBezTo>
                    <a:pt x="3877477" y="783162"/>
                    <a:pt x="3888124" y="779258"/>
                    <a:pt x="3900488" y="766894"/>
                  </a:cubicBezTo>
                  <a:cubicBezTo>
                    <a:pt x="3906101" y="761281"/>
                    <a:pt x="3909162" y="753457"/>
                    <a:pt x="3914775" y="747844"/>
                  </a:cubicBezTo>
                  <a:cubicBezTo>
                    <a:pt x="3930293" y="732326"/>
                    <a:pt x="3944007" y="725542"/>
                    <a:pt x="3962400" y="714506"/>
                  </a:cubicBezTo>
                  <a:cubicBezTo>
                    <a:pt x="3965575" y="709744"/>
                    <a:pt x="3972454" y="706627"/>
                    <a:pt x="3971925" y="700219"/>
                  </a:cubicBezTo>
                  <a:cubicBezTo>
                    <a:pt x="3971396" y="693811"/>
                    <a:pt x="3958376" y="680298"/>
                    <a:pt x="3959225" y="676054"/>
                  </a:cubicBezTo>
                  <a:cubicBezTo>
                    <a:pt x="3938120" y="640878"/>
                    <a:pt x="3947319" y="649574"/>
                    <a:pt x="3916363" y="625912"/>
                  </a:cubicBezTo>
                  <a:cubicBezTo>
                    <a:pt x="3885407" y="602250"/>
                    <a:pt x="3804180" y="552968"/>
                    <a:pt x="3773488" y="534081"/>
                  </a:cubicBezTo>
                  <a:cubicBezTo>
                    <a:pt x="3742796" y="515194"/>
                    <a:pt x="3744913" y="515763"/>
                    <a:pt x="3732213" y="512588"/>
                  </a:cubicBezTo>
                  <a:cubicBezTo>
                    <a:pt x="3649088" y="467247"/>
                    <a:pt x="3603096" y="436403"/>
                    <a:pt x="3557588" y="410255"/>
                  </a:cubicBezTo>
                  <a:cubicBezTo>
                    <a:pt x="3512080" y="384107"/>
                    <a:pt x="3491707" y="372050"/>
                    <a:pt x="3459163" y="355702"/>
                  </a:cubicBezTo>
                  <a:cubicBezTo>
                    <a:pt x="3426619" y="339354"/>
                    <a:pt x="3411802" y="332031"/>
                    <a:pt x="3362325" y="312167"/>
                  </a:cubicBezTo>
                  <a:cubicBezTo>
                    <a:pt x="3312848" y="292303"/>
                    <a:pt x="3228447" y="260644"/>
                    <a:pt x="3162301" y="236516"/>
                  </a:cubicBezTo>
                  <a:cubicBezTo>
                    <a:pt x="3096155" y="212388"/>
                    <a:pt x="3016251" y="185677"/>
                    <a:pt x="2965451" y="167400"/>
                  </a:cubicBezTo>
                  <a:cubicBezTo>
                    <a:pt x="2914651" y="149123"/>
                    <a:pt x="2897717" y="141118"/>
                    <a:pt x="2857500" y="126856"/>
                  </a:cubicBezTo>
                  <a:cubicBezTo>
                    <a:pt x="2817283" y="112594"/>
                    <a:pt x="2785269" y="97340"/>
                    <a:pt x="2724150" y="81826"/>
                  </a:cubicBezTo>
                  <a:cubicBezTo>
                    <a:pt x="2663031" y="66312"/>
                    <a:pt x="2570957" y="46749"/>
                    <a:pt x="2490788" y="33774"/>
                  </a:cubicBezTo>
                  <a:cubicBezTo>
                    <a:pt x="2410619" y="20799"/>
                    <a:pt x="2323836" y="9514"/>
                    <a:pt x="2243138" y="3978"/>
                  </a:cubicBezTo>
                  <a:cubicBezTo>
                    <a:pt x="2162440" y="-1558"/>
                    <a:pt x="2066925" y="177"/>
                    <a:pt x="2006600" y="559"/>
                  </a:cubicBezTo>
                  <a:cubicBezTo>
                    <a:pt x="1946275" y="941"/>
                    <a:pt x="1909763" y="7856"/>
                    <a:pt x="1881188" y="6268"/>
                  </a:cubicBezTo>
                  <a:cubicBezTo>
                    <a:pt x="1797852" y="-4148"/>
                    <a:pt x="1751012" y="12185"/>
                    <a:pt x="1701800" y="15518"/>
                  </a:cubicBezTo>
                  <a:cubicBezTo>
                    <a:pt x="1652588" y="18851"/>
                    <a:pt x="1625600" y="24677"/>
                    <a:pt x="1585913" y="26264"/>
                  </a:cubicBezTo>
                  <a:lnTo>
                    <a:pt x="1546225" y="35789"/>
                  </a:lnTo>
                  <a:cubicBezTo>
                    <a:pt x="1525629" y="39222"/>
                    <a:pt x="1501775" y="39646"/>
                    <a:pt x="1481138" y="42322"/>
                  </a:cubicBezTo>
                  <a:cubicBezTo>
                    <a:pt x="1460501" y="44998"/>
                    <a:pt x="1458119" y="44591"/>
                    <a:pt x="1422400" y="51847"/>
                  </a:cubicBezTo>
                  <a:cubicBezTo>
                    <a:pt x="1386681" y="59103"/>
                    <a:pt x="1299104" y="79394"/>
                    <a:pt x="1266825" y="85856"/>
                  </a:cubicBezTo>
                  <a:cubicBezTo>
                    <a:pt x="1234546" y="92318"/>
                    <a:pt x="1241388" y="88757"/>
                    <a:pt x="1228725" y="90619"/>
                  </a:cubicBezTo>
                  <a:lnTo>
                    <a:pt x="1104900" y="109669"/>
                  </a:lnTo>
                  <a:cubicBezTo>
                    <a:pt x="1085850" y="116019"/>
                    <a:pt x="1067152" y="123545"/>
                    <a:pt x="1047750" y="128719"/>
                  </a:cubicBezTo>
                  <a:cubicBezTo>
                    <a:pt x="1019466" y="136261"/>
                    <a:pt x="989698" y="138227"/>
                    <a:pt x="962025" y="147769"/>
                  </a:cubicBezTo>
                  <a:cubicBezTo>
                    <a:pt x="943220" y="154253"/>
                    <a:pt x="927429" y="167448"/>
                    <a:pt x="909638" y="176344"/>
                  </a:cubicBezTo>
                  <a:cubicBezTo>
                    <a:pt x="889308" y="186509"/>
                    <a:pt x="869008" y="196938"/>
                    <a:pt x="847725" y="204919"/>
                  </a:cubicBezTo>
                  <a:cubicBezTo>
                    <a:pt x="736782" y="246522"/>
                    <a:pt x="860296" y="177280"/>
                    <a:pt x="704850" y="262069"/>
                  </a:cubicBezTo>
                  <a:cubicBezTo>
                    <a:pt x="681655" y="274721"/>
                    <a:pt x="660922" y="291490"/>
                    <a:pt x="638175" y="304931"/>
                  </a:cubicBezTo>
                  <a:cubicBezTo>
                    <a:pt x="625951" y="312154"/>
                    <a:pt x="612363" y="316867"/>
                    <a:pt x="600075" y="323981"/>
                  </a:cubicBezTo>
                  <a:cubicBezTo>
                    <a:pt x="582162" y="334352"/>
                    <a:pt x="566376" y="348420"/>
                    <a:pt x="547688" y="357319"/>
                  </a:cubicBezTo>
                  <a:cubicBezTo>
                    <a:pt x="532724" y="364445"/>
                    <a:pt x="515938" y="366844"/>
                    <a:pt x="500063" y="371606"/>
                  </a:cubicBezTo>
                  <a:cubicBezTo>
                    <a:pt x="484188" y="381131"/>
                    <a:pt x="469110" y="392132"/>
                    <a:pt x="452438" y="400181"/>
                  </a:cubicBezTo>
                  <a:cubicBezTo>
                    <a:pt x="422965" y="414409"/>
                    <a:pt x="390365" y="422044"/>
                    <a:pt x="361950" y="438281"/>
                  </a:cubicBezTo>
                  <a:cubicBezTo>
                    <a:pt x="336209" y="452990"/>
                    <a:pt x="326046" y="459615"/>
                    <a:pt x="300038" y="471619"/>
                  </a:cubicBezTo>
                  <a:cubicBezTo>
                    <a:pt x="289061" y="476685"/>
                    <a:pt x="277197" y="479908"/>
                    <a:pt x="266700" y="485906"/>
                  </a:cubicBezTo>
                  <a:cubicBezTo>
                    <a:pt x="226915" y="508640"/>
                    <a:pt x="240549" y="508499"/>
                    <a:pt x="204788" y="533531"/>
                  </a:cubicBezTo>
                  <a:cubicBezTo>
                    <a:pt x="129298" y="586373"/>
                    <a:pt x="238588" y="499798"/>
                    <a:pt x="171450" y="557344"/>
                  </a:cubicBezTo>
                  <a:cubicBezTo>
                    <a:pt x="143884" y="580972"/>
                    <a:pt x="154413" y="566612"/>
                    <a:pt x="114300" y="590681"/>
                  </a:cubicBezTo>
                  <a:cubicBezTo>
                    <a:pt x="99008" y="599857"/>
                    <a:pt x="75514" y="613441"/>
                    <a:pt x="61913" y="624019"/>
                  </a:cubicBezTo>
                  <a:cubicBezTo>
                    <a:pt x="56597" y="628154"/>
                    <a:pt x="52739" y="633923"/>
                    <a:pt x="47625" y="638306"/>
                  </a:cubicBezTo>
                  <a:cubicBezTo>
                    <a:pt x="41598" y="643472"/>
                    <a:pt x="34602" y="647428"/>
                    <a:pt x="28575" y="652594"/>
                  </a:cubicBezTo>
                  <a:cubicBezTo>
                    <a:pt x="23461" y="656977"/>
                    <a:pt x="18600" y="661707"/>
                    <a:pt x="14288" y="666881"/>
                  </a:cubicBezTo>
                  <a:cubicBezTo>
                    <a:pt x="10624" y="671278"/>
                    <a:pt x="2381" y="706569"/>
                    <a:pt x="0" y="714506"/>
                  </a:cubicBezTo>
                  <a:close/>
                </a:path>
              </a:pathLst>
            </a:custGeom>
            <a:solidFill>
              <a:srgbClr val="FFC000">
                <a:alpha val="50196"/>
              </a:srgbClr>
            </a:solidFill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34C7CA1-B40C-4008-97B5-E9B6ED825D45}"/>
                </a:ext>
              </a:extLst>
            </p:cNvPr>
            <p:cNvCxnSpPr>
              <a:cxnSpLocks/>
              <a:stCxn id="43" idx="130"/>
              <a:endCxn id="82" idx="3"/>
            </p:cNvCxnSpPr>
            <p:nvPr/>
          </p:nvCxnSpPr>
          <p:spPr>
            <a:xfrm flipH="1">
              <a:off x="2863273" y="1297044"/>
              <a:ext cx="1450395" cy="1422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F67DB40D-614B-447C-9E04-F79210B16458}"/>
                </a:ext>
              </a:extLst>
            </p:cNvPr>
            <p:cNvSpPr txBox="1"/>
            <p:nvPr/>
          </p:nvSpPr>
          <p:spPr>
            <a:xfrm>
              <a:off x="203200" y="434109"/>
              <a:ext cx="2660073" cy="1754326"/>
            </a:xfrm>
            <a:prstGeom prst="rect">
              <a:avLst/>
            </a:prstGeom>
            <a:solidFill>
              <a:srgbClr val="FFDF7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Die 6 Diatonischen Akkorde ("</a:t>
              </a:r>
              <a:r>
                <a:rPr lang="de-DE" dirty="0" err="1"/>
                <a:t>diatonic</a:t>
              </a:r>
              <a:r>
                <a:rPr lang="de-DE" dirty="0"/>
                <a:t> </a:t>
              </a:r>
              <a:r>
                <a:rPr lang="de-DE" dirty="0" err="1"/>
                <a:t>chords</a:t>
              </a:r>
              <a:r>
                <a:rPr lang="de-DE" dirty="0"/>
                <a:t>") zu C sind:</a:t>
              </a:r>
            </a:p>
            <a:p>
              <a:r>
                <a:rPr lang="de-DE" dirty="0"/>
                <a:t>F     C   G   </a:t>
              </a:r>
              <a:r>
                <a:rPr lang="de-DE" dirty="0" err="1"/>
                <a:t>Dm</a:t>
              </a:r>
              <a:r>
                <a:rPr lang="de-DE" dirty="0"/>
                <a:t>   Am   </a:t>
              </a:r>
              <a:r>
                <a:rPr lang="de-DE" dirty="0" err="1"/>
                <a:t>Em</a:t>
              </a:r>
              <a:endParaRPr lang="de-DE" dirty="0"/>
            </a:p>
            <a:p>
              <a:endParaRPr lang="de-DE" dirty="0"/>
            </a:p>
            <a:p>
              <a:r>
                <a:rPr lang="de-DE" dirty="0"/>
                <a:t>IV    I    V 	  ii       vi      iii </a:t>
              </a:r>
            </a:p>
          </p:txBody>
        </p:sp>
      </p:grpSp>
      <p:grpSp>
        <p:nvGrpSpPr>
          <p:cNvPr id="105" name="Intervalle">
            <a:extLst>
              <a:ext uri="{FF2B5EF4-FFF2-40B4-BE49-F238E27FC236}">
                <a16:creationId xmlns:a16="http://schemas.microsoft.com/office/drawing/2014/main" id="{6B765974-BCA1-412F-9C13-5FB457F696E6}"/>
              </a:ext>
            </a:extLst>
          </p:cNvPr>
          <p:cNvGrpSpPr/>
          <p:nvPr/>
        </p:nvGrpSpPr>
        <p:grpSpPr>
          <a:xfrm>
            <a:off x="141376" y="934065"/>
            <a:ext cx="11801242" cy="3824748"/>
            <a:chOff x="170873" y="983226"/>
            <a:chExt cx="11801242" cy="3824748"/>
          </a:xfrm>
        </p:grpSpPr>
        <p:grpSp>
          <p:nvGrpSpPr>
            <p:cNvPr id="93" name="Major Third-Intervall von C">
              <a:extLst>
                <a:ext uri="{FF2B5EF4-FFF2-40B4-BE49-F238E27FC236}">
                  <a16:creationId xmlns:a16="http://schemas.microsoft.com/office/drawing/2014/main" id="{4DDFA5B8-1D02-4915-B624-F242AB87F643}"/>
                </a:ext>
              </a:extLst>
            </p:cNvPr>
            <p:cNvGrpSpPr/>
            <p:nvPr/>
          </p:nvGrpSpPr>
          <p:grpSpPr>
            <a:xfrm>
              <a:off x="170873" y="1339273"/>
              <a:ext cx="11801242" cy="3468701"/>
              <a:chOff x="170873" y="1339273"/>
              <a:chExt cx="11801242" cy="3468701"/>
            </a:xfrm>
          </p:grpSpPr>
          <p:sp>
            <p:nvSpPr>
              <p:cNvPr id="86" name="Freihandform: Form 85">
                <a:extLst>
                  <a:ext uri="{FF2B5EF4-FFF2-40B4-BE49-F238E27FC236}">
                    <a16:creationId xmlns:a16="http://schemas.microsoft.com/office/drawing/2014/main" id="{6483694D-39F1-474B-AF45-5713213680E5}"/>
                  </a:ext>
                </a:extLst>
              </p:cNvPr>
              <p:cNvSpPr/>
              <p:nvPr/>
            </p:nvSpPr>
            <p:spPr>
              <a:xfrm>
                <a:off x="6188364" y="1339273"/>
                <a:ext cx="2679355" cy="3468701"/>
              </a:xfrm>
              <a:custGeom>
                <a:avLst/>
                <a:gdLst>
                  <a:gd name="connsiteX0" fmla="*/ 0 w 2679355"/>
                  <a:gd name="connsiteY0" fmla="*/ 0 h 3278909"/>
                  <a:gd name="connsiteX1" fmla="*/ 332509 w 2679355"/>
                  <a:gd name="connsiteY1" fmla="*/ 36945 h 3278909"/>
                  <a:gd name="connsiteX2" fmla="*/ 489527 w 2679355"/>
                  <a:gd name="connsiteY2" fmla="*/ 46182 h 3278909"/>
                  <a:gd name="connsiteX3" fmla="*/ 794327 w 2679355"/>
                  <a:gd name="connsiteY3" fmla="*/ 73891 h 3278909"/>
                  <a:gd name="connsiteX4" fmla="*/ 960581 w 2679355"/>
                  <a:gd name="connsiteY4" fmla="*/ 129309 h 3278909"/>
                  <a:gd name="connsiteX5" fmla="*/ 1089891 w 2679355"/>
                  <a:gd name="connsiteY5" fmla="*/ 157018 h 3278909"/>
                  <a:gd name="connsiteX6" fmla="*/ 1524000 w 2679355"/>
                  <a:gd name="connsiteY6" fmla="*/ 286327 h 3278909"/>
                  <a:gd name="connsiteX7" fmla="*/ 1699491 w 2679355"/>
                  <a:gd name="connsiteY7" fmla="*/ 323272 h 3278909"/>
                  <a:gd name="connsiteX8" fmla="*/ 2022763 w 2679355"/>
                  <a:gd name="connsiteY8" fmla="*/ 443345 h 3278909"/>
                  <a:gd name="connsiteX9" fmla="*/ 2105891 w 2679355"/>
                  <a:gd name="connsiteY9" fmla="*/ 471054 h 3278909"/>
                  <a:gd name="connsiteX10" fmla="*/ 2216727 w 2679355"/>
                  <a:gd name="connsiteY10" fmla="*/ 526472 h 3278909"/>
                  <a:gd name="connsiteX11" fmla="*/ 2290618 w 2679355"/>
                  <a:gd name="connsiteY11" fmla="*/ 609600 h 3278909"/>
                  <a:gd name="connsiteX12" fmla="*/ 2346036 w 2679355"/>
                  <a:gd name="connsiteY12" fmla="*/ 729672 h 3278909"/>
                  <a:gd name="connsiteX13" fmla="*/ 2382981 w 2679355"/>
                  <a:gd name="connsiteY13" fmla="*/ 775854 h 3278909"/>
                  <a:gd name="connsiteX14" fmla="*/ 2419927 w 2679355"/>
                  <a:gd name="connsiteY14" fmla="*/ 858982 h 3278909"/>
                  <a:gd name="connsiteX15" fmla="*/ 2466109 w 2679355"/>
                  <a:gd name="connsiteY15" fmla="*/ 932872 h 3278909"/>
                  <a:gd name="connsiteX16" fmla="*/ 2475345 w 2679355"/>
                  <a:gd name="connsiteY16" fmla="*/ 988291 h 3278909"/>
                  <a:gd name="connsiteX17" fmla="*/ 2503054 w 2679355"/>
                  <a:gd name="connsiteY17" fmla="*/ 1034472 h 3278909"/>
                  <a:gd name="connsiteX18" fmla="*/ 2540000 w 2679355"/>
                  <a:gd name="connsiteY18" fmla="*/ 1376218 h 3278909"/>
                  <a:gd name="connsiteX19" fmla="*/ 2595418 w 2679355"/>
                  <a:gd name="connsiteY19" fmla="*/ 1533236 h 3278909"/>
                  <a:gd name="connsiteX20" fmla="*/ 2613891 w 2679355"/>
                  <a:gd name="connsiteY20" fmla="*/ 1579418 h 3278909"/>
                  <a:gd name="connsiteX21" fmla="*/ 2632363 w 2679355"/>
                  <a:gd name="connsiteY21" fmla="*/ 1644072 h 3278909"/>
                  <a:gd name="connsiteX22" fmla="*/ 2650836 w 2679355"/>
                  <a:gd name="connsiteY22" fmla="*/ 1699491 h 3278909"/>
                  <a:gd name="connsiteX23" fmla="*/ 2660072 w 2679355"/>
                  <a:gd name="connsiteY23" fmla="*/ 1773382 h 3278909"/>
                  <a:gd name="connsiteX24" fmla="*/ 2678545 w 2679355"/>
                  <a:gd name="connsiteY24" fmla="*/ 1856509 h 3278909"/>
                  <a:gd name="connsiteX25" fmla="*/ 2669309 w 2679355"/>
                  <a:gd name="connsiteY25" fmla="*/ 2299854 h 3278909"/>
                  <a:gd name="connsiteX26" fmla="*/ 2650836 w 2679355"/>
                  <a:gd name="connsiteY26" fmla="*/ 2364509 h 3278909"/>
                  <a:gd name="connsiteX27" fmla="*/ 2613891 w 2679355"/>
                  <a:gd name="connsiteY27" fmla="*/ 2521527 h 3278909"/>
                  <a:gd name="connsiteX28" fmla="*/ 2586181 w 2679355"/>
                  <a:gd name="connsiteY28" fmla="*/ 2678545 h 3278909"/>
                  <a:gd name="connsiteX29" fmla="*/ 2576945 w 2679355"/>
                  <a:gd name="connsiteY29" fmla="*/ 2770909 h 3278909"/>
                  <a:gd name="connsiteX30" fmla="*/ 2549236 w 2679355"/>
                  <a:gd name="connsiteY30" fmla="*/ 2900218 h 3278909"/>
                  <a:gd name="connsiteX31" fmla="*/ 2530763 w 2679355"/>
                  <a:gd name="connsiteY31" fmla="*/ 3186545 h 3278909"/>
                  <a:gd name="connsiteX32" fmla="*/ 2512291 w 2679355"/>
                  <a:gd name="connsiteY32" fmla="*/ 3278909 h 3278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679355" h="3278909">
                    <a:moveTo>
                      <a:pt x="0" y="0"/>
                    </a:moveTo>
                    <a:lnTo>
                      <a:pt x="332509" y="36945"/>
                    </a:lnTo>
                    <a:cubicBezTo>
                      <a:pt x="384707" y="41869"/>
                      <a:pt x="437264" y="42001"/>
                      <a:pt x="489527" y="46182"/>
                    </a:cubicBezTo>
                    <a:cubicBezTo>
                      <a:pt x="591221" y="54318"/>
                      <a:pt x="692727" y="64655"/>
                      <a:pt x="794327" y="73891"/>
                    </a:cubicBezTo>
                    <a:cubicBezTo>
                      <a:pt x="849745" y="92364"/>
                      <a:pt x="904347" y="113493"/>
                      <a:pt x="960581" y="129309"/>
                    </a:cubicBezTo>
                    <a:cubicBezTo>
                      <a:pt x="1003016" y="141244"/>
                      <a:pt x="1047505" y="144908"/>
                      <a:pt x="1089891" y="157018"/>
                    </a:cubicBezTo>
                    <a:cubicBezTo>
                      <a:pt x="1425117" y="252796"/>
                      <a:pt x="1248235" y="221014"/>
                      <a:pt x="1524000" y="286327"/>
                    </a:cubicBezTo>
                    <a:cubicBezTo>
                      <a:pt x="1582170" y="300104"/>
                      <a:pt x="1641754" y="307781"/>
                      <a:pt x="1699491" y="323272"/>
                    </a:cubicBezTo>
                    <a:cubicBezTo>
                      <a:pt x="1968699" y="395499"/>
                      <a:pt x="1823268" y="361734"/>
                      <a:pt x="2022763" y="443345"/>
                    </a:cubicBezTo>
                    <a:cubicBezTo>
                      <a:pt x="2049797" y="454404"/>
                      <a:pt x="2079044" y="459548"/>
                      <a:pt x="2105891" y="471054"/>
                    </a:cubicBezTo>
                    <a:cubicBezTo>
                      <a:pt x="2143857" y="487325"/>
                      <a:pt x="2216727" y="526472"/>
                      <a:pt x="2216727" y="526472"/>
                    </a:cubicBezTo>
                    <a:cubicBezTo>
                      <a:pt x="2241203" y="550949"/>
                      <a:pt x="2274137" y="576638"/>
                      <a:pt x="2290618" y="609600"/>
                    </a:cubicBezTo>
                    <a:cubicBezTo>
                      <a:pt x="2310981" y="650325"/>
                      <a:pt x="2321478" y="691081"/>
                      <a:pt x="2346036" y="729672"/>
                    </a:cubicBezTo>
                    <a:cubicBezTo>
                      <a:pt x="2356620" y="746304"/>
                      <a:pt x="2372046" y="759451"/>
                      <a:pt x="2382981" y="775854"/>
                    </a:cubicBezTo>
                    <a:cubicBezTo>
                      <a:pt x="2402569" y="805237"/>
                      <a:pt x="2403926" y="826980"/>
                      <a:pt x="2419927" y="858982"/>
                    </a:cubicBezTo>
                    <a:cubicBezTo>
                      <a:pt x="2431067" y="881262"/>
                      <a:pt x="2451455" y="910891"/>
                      <a:pt x="2466109" y="932872"/>
                    </a:cubicBezTo>
                    <a:cubicBezTo>
                      <a:pt x="2469188" y="951345"/>
                      <a:pt x="2468945" y="970691"/>
                      <a:pt x="2475345" y="988291"/>
                    </a:cubicBezTo>
                    <a:cubicBezTo>
                      <a:pt x="2481480" y="1005162"/>
                      <a:pt x="2500103" y="1016764"/>
                      <a:pt x="2503054" y="1034472"/>
                    </a:cubicBezTo>
                    <a:cubicBezTo>
                      <a:pt x="2521891" y="1147492"/>
                      <a:pt x="2499769" y="1268934"/>
                      <a:pt x="2540000" y="1376218"/>
                    </a:cubicBezTo>
                    <a:cubicBezTo>
                      <a:pt x="2626647" y="1607279"/>
                      <a:pt x="2505336" y="1281007"/>
                      <a:pt x="2595418" y="1533236"/>
                    </a:cubicBezTo>
                    <a:cubicBezTo>
                      <a:pt x="2600994" y="1548850"/>
                      <a:pt x="2608648" y="1563689"/>
                      <a:pt x="2613891" y="1579418"/>
                    </a:cubicBezTo>
                    <a:cubicBezTo>
                      <a:pt x="2620979" y="1600681"/>
                      <a:pt x="2625772" y="1622649"/>
                      <a:pt x="2632363" y="1644072"/>
                    </a:cubicBezTo>
                    <a:cubicBezTo>
                      <a:pt x="2638089" y="1662683"/>
                      <a:pt x="2644678" y="1681018"/>
                      <a:pt x="2650836" y="1699491"/>
                    </a:cubicBezTo>
                    <a:cubicBezTo>
                      <a:pt x="2653915" y="1724121"/>
                      <a:pt x="2655758" y="1748938"/>
                      <a:pt x="2660072" y="1773382"/>
                    </a:cubicBezTo>
                    <a:cubicBezTo>
                      <a:pt x="2665005" y="1801335"/>
                      <a:pt x="2678047" y="1828128"/>
                      <a:pt x="2678545" y="1856509"/>
                    </a:cubicBezTo>
                    <a:cubicBezTo>
                      <a:pt x="2681138" y="2004300"/>
                      <a:pt x="2677360" y="2152260"/>
                      <a:pt x="2669309" y="2299854"/>
                    </a:cubicBezTo>
                    <a:cubicBezTo>
                      <a:pt x="2668088" y="2322235"/>
                      <a:pt x="2655970" y="2342691"/>
                      <a:pt x="2650836" y="2364509"/>
                    </a:cubicBezTo>
                    <a:cubicBezTo>
                      <a:pt x="2605093" y="2558916"/>
                      <a:pt x="2657318" y="2369526"/>
                      <a:pt x="2613891" y="2521527"/>
                    </a:cubicBezTo>
                    <a:cubicBezTo>
                      <a:pt x="2583371" y="2796186"/>
                      <a:pt x="2628244" y="2426167"/>
                      <a:pt x="2586181" y="2678545"/>
                    </a:cubicBezTo>
                    <a:cubicBezTo>
                      <a:pt x="2581094" y="2709066"/>
                      <a:pt x="2580783" y="2740206"/>
                      <a:pt x="2576945" y="2770909"/>
                    </a:cubicBezTo>
                    <a:cubicBezTo>
                      <a:pt x="2570240" y="2824552"/>
                      <a:pt x="2563162" y="2844515"/>
                      <a:pt x="2549236" y="2900218"/>
                    </a:cubicBezTo>
                    <a:cubicBezTo>
                      <a:pt x="2547474" y="2935463"/>
                      <a:pt x="2540523" y="3124731"/>
                      <a:pt x="2530763" y="3186545"/>
                    </a:cubicBezTo>
                    <a:cubicBezTo>
                      <a:pt x="2510798" y="3312993"/>
                      <a:pt x="2512291" y="3223749"/>
                      <a:pt x="2512291" y="3278909"/>
                    </a:cubicBezTo>
                  </a:path>
                </a:pathLst>
              </a:custGeom>
              <a:noFill/>
              <a:ln w="38100">
                <a:solidFill>
                  <a:srgbClr val="0070C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Textfeld 87">
                <a:extLst>
                  <a:ext uri="{FF2B5EF4-FFF2-40B4-BE49-F238E27FC236}">
                    <a16:creationId xmlns:a16="http://schemas.microsoft.com/office/drawing/2014/main" id="{00CFC548-D3F2-4E11-9893-C4ACB91E8B67}"/>
                  </a:ext>
                </a:extLst>
              </p:cNvPr>
              <p:cNvSpPr txBox="1"/>
              <p:nvPr/>
            </p:nvSpPr>
            <p:spPr>
              <a:xfrm>
                <a:off x="9321279" y="2660073"/>
                <a:ext cx="2650836" cy="1200329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chemeClr val="bg1"/>
                    </a:solidFill>
                  </a:rPr>
                  <a:t>Zwischen C und E liegen 4 Halbtöne ("half </a:t>
                </a:r>
                <a:r>
                  <a:rPr lang="de-DE" dirty="0" err="1">
                    <a:solidFill>
                      <a:schemeClr val="bg1"/>
                    </a:solidFill>
                  </a:rPr>
                  <a:t>steps</a:t>
                </a:r>
                <a:r>
                  <a:rPr lang="de-DE" dirty="0">
                    <a:solidFill>
                      <a:schemeClr val="bg1"/>
                    </a:solidFill>
                  </a:rPr>
                  <a:t>").</a:t>
                </a:r>
              </a:p>
              <a:p>
                <a:r>
                  <a:rPr lang="de-DE" dirty="0">
                    <a:solidFill>
                      <a:schemeClr val="bg1"/>
                    </a:solidFill>
                  </a:rPr>
                  <a:t>Intervall.</a:t>
                </a:r>
              </a:p>
              <a:p>
                <a:r>
                  <a:rPr lang="de-DE" dirty="0">
                    <a:solidFill>
                      <a:schemeClr val="bg1"/>
                    </a:solidFill>
                  </a:rPr>
                  <a:t>E ist die "</a:t>
                </a:r>
                <a:r>
                  <a:rPr lang="de-DE" dirty="0" err="1">
                    <a:solidFill>
                      <a:schemeClr val="bg1"/>
                    </a:solidFill>
                  </a:rPr>
                  <a:t>major</a:t>
                </a:r>
                <a:r>
                  <a:rPr lang="de-DE" dirty="0">
                    <a:solidFill>
                      <a:schemeClr val="bg1"/>
                    </a:solidFill>
                  </a:rPr>
                  <a:t> 3rd" von C  </a:t>
                </a:r>
              </a:p>
            </p:txBody>
          </p:sp>
          <p:cxnSp>
            <p:nvCxnSpPr>
              <p:cNvPr id="90" name="Gerader Verbinder 89">
                <a:extLst>
                  <a:ext uri="{FF2B5EF4-FFF2-40B4-BE49-F238E27FC236}">
                    <a16:creationId xmlns:a16="http://schemas.microsoft.com/office/drawing/2014/main" id="{73E82507-41FC-4802-8495-4626B7B509B4}"/>
                  </a:ext>
                </a:extLst>
              </p:cNvPr>
              <p:cNvCxnSpPr>
                <a:cxnSpLocks/>
                <a:stCxn id="86" idx="17"/>
                <a:endCxn id="88" idx="0"/>
              </p:cNvCxnSpPr>
              <p:nvPr/>
            </p:nvCxnSpPr>
            <p:spPr>
              <a:xfrm>
                <a:off x="8691418" y="2433623"/>
                <a:ext cx="1955279" cy="22645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feld 95">
                <a:extLst>
                  <a:ext uri="{FF2B5EF4-FFF2-40B4-BE49-F238E27FC236}">
                    <a16:creationId xmlns:a16="http://schemas.microsoft.com/office/drawing/2014/main" id="{0BFE9BDC-6A14-4548-A47F-ED66AF188D93}"/>
                  </a:ext>
                </a:extLst>
              </p:cNvPr>
              <p:cNvSpPr txBox="1"/>
              <p:nvPr/>
            </p:nvSpPr>
            <p:spPr>
              <a:xfrm>
                <a:off x="170873" y="2840183"/>
                <a:ext cx="2692400" cy="1754326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chemeClr val="bg1"/>
                    </a:solidFill>
                  </a:rPr>
                  <a:t>Zwischen C und </a:t>
                </a:r>
                <a:r>
                  <a:rPr lang="de-DE" dirty="0" err="1">
                    <a:solidFill>
                      <a:schemeClr val="bg1"/>
                    </a:solidFill>
                  </a:rPr>
                  <a:t>E</a:t>
                </a:r>
                <a:r>
                  <a:rPr lang="de-DE" baseline="30000" dirty="0" err="1">
                    <a:solidFill>
                      <a:schemeClr val="bg1"/>
                    </a:solidFill>
                  </a:rPr>
                  <a:t>b</a:t>
                </a:r>
                <a:r>
                  <a:rPr lang="de-DE" dirty="0">
                    <a:solidFill>
                      <a:schemeClr val="bg1"/>
                    </a:solidFill>
                  </a:rPr>
                  <a:t> liegen 3 Halbtöne ("half </a:t>
                </a:r>
                <a:r>
                  <a:rPr lang="de-DE" dirty="0" err="1">
                    <a:solidFill>
                      <a:schemeClr val="bg1"/>
                    </a:solidFill>
                  </a:rPr>
                  <a:t>steps</a:t>
                </a:r>
                <a:r>
                  <a:rPr lang="de-DE" dirty="0">
                    <a:solidFill>
                      <a:schemeClr val="bg1"/>
                    </a:solidFill>
                  </a:rPr>
                  <a:t>").</a:t>
                </a:r>
              </a:p>
              <a:p>
                <a:r>
                  <a:rPr lang="de-DE" dirty="0">
                    <a:solidFill>
                      <a:schemeClr val="bg1"/>
                    </a:solidFill>
                  </a:rPr>
                  <a:t>Intervall.</a:t>
                </a:r>
              </a:p>
              <a:p>
                <a:endParaRPr lang="de-DE" dirty="0">
                  <a:solidFill>
                    <a:schemeClr val="bg1"/>
                  </a:solidFill>
                </a:endParaRPr>
              </a:p>
              <a:p>
                <a:r>
                  <a:rPr lang="de-DE" dirty="0" err="1">
                    <a:solidFill>
                      <a:schemeClr val="bg1"/>
                    </a:solidFill>
                  </a:rPr>
                  <a:t>E</a:t>
                </a:r>
                <a:r>
                  <a:rPr lang="de-DE" baseline="30000" dirty="0" err="1">
                    <a:solidFill>
                      <a:schemeClr val="bg1"/>
                    </a:solidFill>
                  </a:rPr>
                  <a:t>b</a:t>
                </a:r>
                <a:r>
                  <a:rPr lang="de-DE" dirty="0">
                    <a:solidFill>
                      <a:schemeClr val="bg1"/>
                    </a:solidFill>
                  </a:rPr>
                  <a:t> ist die "minor 3rd" von C  </a:t>
                </a:r>
              </a:p>
            </p:txBody>
          </p:sp>
          <p:cxnSp>
            <p:nvCxnSpPr>
              <p:cNvPr id="97" name="Gerader Verbinder 96">
                <a:extLst>
                  <a:ext uri="{FF2B5EF4-FFF2-40B4-BE49-F238E27FC236}">
                    <a16:creationId xmlns:a16="http://schemas.microsoft.com/office/drawing/2014/main" id="{9E65C6D9-56D3-467A-BDAE-2B4B7B4A7DE0}"/>
                  </a:ext>
                </a:extLst>
              </p:cNvPr>
              <p:cNvCxnSpPr>
                <a:cxnSpLocks/>
                <a:stCxn id="96" idx="0"/>
                <a:endCxn id="95" idx="19"/>
              </p:cNvCxnSpPr>
              <p:nvPr/>
            </p:nvCxnSpPr>
            <p:spPr>
              <a:xfrm flipV="1">
                <a:off x="1517073" y="1929580"/>
                <a:ext cx="2702560" cy="910603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Freihandform: Form 94">
              <a:extLst>
                <a:ext uri="{FF2B5EF4-FFF2-40B4-BE49-F238E27FC236}">
                  <a16:creationId xmlns:a16="http://schemas.microsoft.com/office/drawing/2014/main" id="{00F9F223-7D39-4037-89BA-8343AE3B8DAB}"/>
                </a:ext>
              </a:extLst>
            </p:cNvPr>
            <p:cNvSpPr/>
            <p:nvPr/>
          </p:nvSpPr>
          <p:spPr>
            <a:xfrm>
              <a:off x="3618271" y="983226"/>
              <a:ext cx="2153264" cy="2271251"/>
            </a:xfrm>
            <a:custGeom>
              <a:avLst/>
              <a:gdLst>
                <a:gd name="connsiteX0" fmla="*/ 2050473 w 2050473"/>
                <a:gd name="connsiteY0" fmla="*/ 0 h 2216727"/>
                <a:gd name="connsiteX1" fmla="*/ 1801091 w 2050473"/>
                <a:gd name="connsiteY1" fmla="*/ 92363 h 2216727"/>
                <a:gd name="connsiteX2" fmla="*/ 1597891 w 2050473"/>
                <a:gd name="connsiteY2" fmla="*/ 193963 h 2216727"/>
                <a:gd name="connsiteX3" fmla="*/ 1533237 w 2050473"/>
                <a:gd name="connsiteY3" fmla="*/ 203200 h 2216727"/>
                <a:gd name="connsiteX4" fmla="*/ 1413164 w 2050473"/>
                <a:gd name="connsiteY4" fmla="*/ 295563 h 2216727"/>
                <a:gd name="connsiteX5" fmla="*/ 1357746 w 2050473"/>
                <a:gd name="connsiteY5" fmla="*/ 314036 h 2216727"/>
                <a:gd name="connsiteX6" fmla="*/ 1274618 w 2050473"/>
                <a:gd name="connsiteY6" fmla="*/ 350982 h 2216727"/>
                <a:gd name="connsiteX7" fmla="*/ 1200727 w 2050473"/>
                <a:gd name="connsiteY7" fmla="*/ 406400 h 2216727"/>
                <a:gd name="connsiteX8" fmla="*/ 1136073 w 2050473"/>
                <a:gd name="connsiteY8" fmla="*/ 434109 h 2216727"/>
                <a:gd name="connsiteX9" fmla="*/ 1006764 w 2050473"/>
                <a:gd name="connsiteY9" fmla="*/ 535709 h 2216727"/>
                <a:gd name="connsiteX10" fmla="*/ 969818 w 2050473"/>
                <a:gd name="connsiteY10" fmla="*/ 572654 h 2216727"/>
                <a:gd name="connsiteX11" fmla="*/ 923637 w 2050473"/>
                <a:gd name="connsiteY11" fmla="*/ 600363 h 2216727"/>
                <a:gd name="connsiteX12" fmla="*/ 849746 w 2050473"/>
                <a:gd name="connsiteY12" fmla="*/ 674254 h 2216727"/>
                <a:gd name="connsiteX13" fmla="*/ 803564 w 2050473"/>
                <a:gd name="connsiteY13" fmla="*/ 701963 h 2216727"/>
                <a:gd name="connsiteX14" fmla="*/ 766618 w 2050473"/>
                <a:gd name="connsiteY14" fmla="*/ 738909 h 2216727"/>
                <a:gd name="connsiteX15" fmla="*/ 711200 w 2050473"/>
                <a:gd name="connsiteY15" fmla="*/ 785091 h 2216727"/>
                <a:gd name="connsiteX16" fmla="*/ 683491 w 2050473"/>
                <a:gd name="connsiteY16" fmla="*/ 812800 h 2216727"/>
                <a:gd name="connsiteX17" fmla="*/ 637309 w 2050473"/>
                <a:gd name="connsiteY17" fmla="*/ 849745 h 2216727"/>
                <a:gd name="connsiteX18" fmla="*/ 609600 w 2050473"/>
                <a:gd name="connsiteY18" fmla="*/ 886691 h 2216727"/>
                <a:gd name="connsiteX19" fmla="*/ 572655 w 2050473"/>
                <a:gd name="connsiteY19" fmla="*/ 923636 h 2216727"/>
                <a:gd name="connsiteX20" fmla="*/ 480291 w 2050473"/>
                <a:gd name="connsiteY20" fmla="*/ 1071418 h 2216727"/>
                <a:gd name="connsiteX21" fmla="*/ 415637 w 2050473"/>
                <a:gd name="connsiteY21" fmla="*/ 1228436 h 2216727"/>
                <a:gd name="connsiteX22" fmla="*/ 387927 w 2050473"/>
                <a:gd name="connsiteY22" fmla="*/ 1330036 h 2216727"/>
                <a:gd name="connsiteX23" fmla="*/ 378691 w 2050473"/>
                <a:gd name="connsiteY23" fmla="*/ 1366982 h 2216727"/>
                <a:gd name="connsiteX24" fmla="*/ 304800 w 2050473"/>
                <a:gd name="connsiteY24" fmla="*/ 1524000 h 2216727"/>
                <a:gd name="connsiteX25" fmla="*/ 295564 w 2050473"/>
                <a:gd name="connsiteY25" fmla="*/ 1570182 h 2216727"/>
                <a:gd name="connsiteX26" fmla="*/ 267855 w 2050473"/>
                <a:gd name="connsiteY26" fmla="*/ 1616363 h 2216727"/>
                <a:gd name="connsiteX27" fmla="*/ 249382 w 2050473"/>
                <a:gd name="connsiteY27" fmla="*/ 1653309 h 2216727"/>
                <a:gd name="connsiteX28" fmla="*/ 212437 w 2050473"/>
                <a:gd name="connsiteY28" fmla="*/ 1745673 h 2216727"/>
                <a:gd name="connsiteX29" fmla="*/ 157018 w 2050473"/>
                <a:gd name="connsiteY29" fmla="*/ 1838036 h 2216727"/>
                <a:gd name="connsiteX30" fmla="*/ 92364 w 2050473"/>
                <a:gd name="connsiteY30" fmla="*/ 2004291 h 2216727"/>
                <a:gd name="connsiteX31" fmla="*/ 73891 w 2050473"/>
                <a:gd name="connsiteY31" fmla="*/ 2041236 h 2216727"/>
                <a:gd name="connsiteX32" fmla="*/ 64655 w 2050473"/>
                <a:gd name="connsiteY32" fmla="*/ 2078182 h 2216727"/>
                <a:gd name="connsiteX33" fmla="*/ 46182 w 2050473"/>
                <a:gd name="connsiteY33" fmla="*/ 2133600 h 2216727"/>
                <a:gd name="connsiteX34" fmla="*/ 36946 w 2050473"/>
                <a:gd name="connsiteY34" fmla="*/ 2179782 h 2216727"/>
                <a:gd name="connsiteX35" fmla="*/ 0 w 2050473"/>
                <a:gd name="connsiteY35" fmla="*/ 2216727 h 221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050473" h="2216727">
                  <a:moveTo>
                    <a:pt x="2050473" y="0"/>
                  </a:moveTo>
                  <a:cubicBezTo>
                    <a:pt x="1896887" y="76793"/>
                    <a:pt x="1979548" y="44775"/>
                    <a:pt x="1801091" y="92363"/>
                  </a:cubicBezTo>
                  <a:cubicBezTo>
                    <a:pt x="1787065" y="99844"/>
                    <a:pt x="1645602" y="180331"/>
                    <a:pt x="1597891" y="193963"/>
                  </a:cubicBezTo>
                  <a:cubicBezTo>
                    <a:pt x="1576958" y="199944"/>
                    <a:pt x="1554788" y="200121"/>
                    <a:pt x="1533237" y="203200"/>
                  </a:cubicBezTo>
                  <a:cubicBezTo>
                    <a:pt x="1503068" y="228341"/>
                    <a:pt x="1447167" y="277254"/>
                    <a:pt x="1413164" y="295563"/>
                  </a:cubicBezTo>
                  <a:cubicBezTo>
                    <a:pt x="1396020" y="304795"/>
                    <a:pt x="1375825" y="306804"/>
                    <a:pt x="1357746" y="314036"/>
                  </a:cubicBezTo>
                  <a:cubicBezTo>
                    <a:pt x="1329592" y="325298"/>
                    <a:pt x="1300754" y="335608"/>
                    <a:pt x="1274618" y="350982"/>
                  </a:cubicBezTo>
                  <a:cubicBezTo>
                    <a:pt x="1248081" y="366592"/>
                    <a:pt x="1227127" y="390560"/>
                    <a:pt x="1200727" y="406400"/>
                  </a:cubicBezTo>
                  <a:cubicBezTo>
                    <a:pt x="1180621" y="418463"/>
                    <a:pt x="1156431" y="422476"/>
                    <a:pt x="1136073" y="434109"/>
                  </a:cubicBezTo>
                  <a:cubicBezTo>
                    <a:pt x="1097612" y="456087"/>
                    <a:pt x="1038699" y="506677"/>
                    <a:pt x="1006764" y="535709"/>
                  </a:cubicBezTo>
                  <a:cubicBezTo>
                    <a:pt x="993877" y="547424"/>
                    <a:pt x="983566" y="561961"/>
                    <a:pt x="969818" y="572654"/>
                  </a:cubicBezTo>
                  <a:cubicBezTo>
                    <a:pt x="955648" y="583675"/>
                    <a:pt x="939031" y="591127"/>
                    <a:pt x="923637" y="600363"/>
                  </a:cubicBezTo>
                  <a:cubicBezTo>
                    <a:pt x="891276" y="643511"/>
                    <a:pt x="898757" y="639946"/>
                    <a:pt x="849746" y="674254"/>
                  </a:cubicBezTo>
                  <a:cubicBezTo>
                    <a:pt x="835039" y="684549"/>
                    <a:pt x="817735" y="690941"/>
                    <a:pt x="803564" y="701963"/>
                  </a:cubicBezTo>
                  <a:cubicBezTo>
                    <a:pt x="789816" y="712656"/>
                    <a:pt x="779564" y="727258"/>
                    <a:pt x="766618" y="738909"/>
                  </a:cubicBezTo>
                  <a:cubicBezTo>
                    <a:pt x="748745" y="754995"/>
                    <a:pt x="729172" y="769116"/>
                    <a:pt x="711200" y="785091"/>
                  </a:cubicBezTo>
                  <a:cubicBezTo>
                    <a:pt x="701437" y="793769"/>
                    <a:pt x="693321" y="804199"/>
                    <a:pt x="683491" y="812800"/>
                  </a:cubicBezTo>
                  <a:cubicBezTo>
                    <a:pt x="668655" y="825782"/>
                    <a:pt x="651249" y="835805"/>
                    <a:pt x="637309" y="849745"/>
                  </a:cubicBezTo>
                  <a:cubicBezTo>
                    <a:pt x="626424" y="860630"/>
                    <a:pt x="619737" y="875106"/>
                    <a:pt x="609600" y="886691"/>
                  </a:cubicBezTo>
                  <a:cubicBezTo>
                    <a:pt x="598132" y="899798"/>
                    <a:pt x="584123" y="910529"/>
                    <a:pt x="572655" y="923636"/>
                  </a:cubicBezTo>
                  <a:cubicBezTo>
                    <a:pt x="542801" y="957755"/>
                    <a:pt x="487360" y="1050211"/>
                    <a:pt x="480291" y="1071418"/>
                  </a:cubicBezTo>
                  <a:cubicBezTo>
                    <a:pt x="443874" y="1180669"/>
                    <a:pt x="465644" y="1128421"/>
                    <a:pt x="415637" y="1228436"/>
                  </a:cubicBezTo>
                  <a:cubicBezTo>
                    <a:pt x="398800" y="1312615"/>
                    <a:pt x="416054" y="1236278"/>
                    <a:pt x="387927" y="1330036"/>
                  </a:cubicBezTo>
                  <a:cubicBezTo>
                    <a:pt x="384279" y="1342195"/>
                    <a:pt x="383292" y="1355151"/>
                    <a:pt x="378691" y="1366982"/>
                  </a:cubicBezTo>
                  <a:cubicBezTo>
                    <a:pt x="332188" y="1486563"/>
                    <a:pt x="346140" y="1461990"/>
                    <a:pt x="304800" y="1524000"/>
                  </a:cubicBezTo>
                  <a:cubicBezTo>
                    <a:pt x="301721" y="1539394"/>
                    <a:pt x="301394" y="1555606"/>
                    <a:pt x="295564" y="1570182"/>
                  </a:cubicBezTo>
                  <a:cubicBezTo>
                    <a:pt x="288897" y="1586850"/>
                    <a:pt x="276573" y="1600670"/>
                    <a:pt x="267855" y="1616363"/>
                  </a:cubicBezTo>
                  <a:cubicBezTo>
                    <a:pt x="261168" y="1628399"/>
                    <a:pt x="254806" y="1640653"/>
                    <a:pt x="249382" y="1653309"/>
                  </a:cubicBezTo>
                  <a:cubicBezTo>
                    <a:pt x="236320" y="1683788"/>
                    <a:pt x="230831" y="1718083"/>
                    <a:pt x="212437" y="1745673"/>
                  </a:cubicBezTo>
                  <a:cubicBezTo>
                    <a:pt x="167853" y="1812547"/>
                    <a:pt x="185420" y="1781233"/>
                    <a:pt x="157018" y="1838036"/>
                  </a:cubicBezTo>
                  <a:cubicBezTo>
                    <a:pt x="140992" y="1934198"/>
                    <a:pt x="156157" y="1876705"/>
                    <a:pt x="92364" y="2004291"/>
                  </a:cubicBezTo>
                  <a:lnTo>
                    <a:pt x="73891" y="2041236"/>
                  </a:lnTo>
                  <a:cubicBezTo>
                    <a:pt x="70812" y="2053551"/>
                    <a:pt x="68303" y="2066023"/>
                    <a:pt x="64655" y="2078182"/>
                  </a:cubicBezTo>
                  <a:cubicBezTo>
                    <a:pt x="59060" y="2096833"/>
                    <a:pt x="50001" y="2114506"/>
                    <a:pt x="46182" y="2133600"/>
                  </a:cubicBezTo>
                  <a:cubicBezTo>
                    <a:pt x="43103" y="2148994"/>
                    <a:pt x="44570" y="2166059"/>
                    <a:pt x="36946" y="2179782"/>
                  </a:cubicBezTo>
                  <a:cubicBezTo>
                    <a:pt x="28488" y="2195007"/>
                    <a:pt x="0" y="2216727"/>
                    <a:pt x="0" y="2216727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7" name="Pfeil gekrümmt Merkregel &quot;diatonic chords&quot;">
            <a:extLst>
              <a:ext uri="{FF2B5EF4-FFF2-40B4-BE49-F238E27FC236}">
                <a16:creationId xmlns:a16="http://schemas.microsoft.com/office/drawing/2014/main" id="{896AF450-0F62-4ADE-85E3-D0A080C50915}"/>
              </a:ext>
            </a:extLst>
          </p:cNvPr>
          <p:cNvSpPr/>
          <p:nvPr/>
        </p:nvSpPr>
        <p:spPr>
          <a:xfrm>
            <a:off x="2625213" y="245807"/>
            <a:ext cx="412954" cy="393290"/>
          </a:xfrm>
          <a:prstGeom prst="bentArrow">
            <a:avLst/>
          </a:prstGeom>
          <a:solidFill>
            <a:srgbClr val="FFDF7F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89" name="CundCmParalleleTonartenGruppieren 88">
            <a:extLst>
              <a:ext uri="{FF2B5EF4-FFF2-40B4-BE49-F238E27FC236}">
                <a16:creationId xmlns:a16="http://schemas.microsoft.com/office/drawing/2014/main" id="{958C9023-3387-4E7A-97F5-C6D5D96AE800}"/>
              </a:ext>
            </a:extLst>
          </p:cNvPr>
          <p:cNvGrpSpPr/>
          <p:nvPr/>
        </p:nvGrpSpPr>
        <p:grpSpPr>
          <a:xfrm>
            <a:off x="3611418" y="895927"/>
            <a:ext cx="3953163" cy="3398859"/>
            <a:chOff x="3602182" y="886691"/>
            <a:chExt cx="3953163" cy="3398859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D39BF250-DFB2-41B3-97ED-E8CE8C5CE75F}"/>
                </a:ext>
              </a:extLst>
            </p:cNvPr>
            <p:cNvSpPr/>
            <p:nvPr/>
          </p:nvSpPr>
          <p:spPr>
            <a:xfrm>
              <a:off x="5994400" y="886691"/>
              <a:ext cx="277091" cy="378691"/>
            </a:xfrm>
            <a:prstGeom prst="ellipse">
              <a:avLst/>
            </a:prstGeom>
            <a:solidFill>
              <a:srgbClr val="E5F0DE">
                <a:alpha val="50196"/>
              </a:srgb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CF165A9D-2592-4E4A-943B-8DBB87050E27}"/>
                </a:ext>
              </a:extLst>
            </p:cNvPr>
            <p:cNvSpPr/>
            <p:nvPr/>
          </p:nvSpPr>
          <p:spPr>
            <a:xfrm>
              <a:off x="4281054" y="3302000"/>
              <a:ext cx="549564" cy="378691"/>
            </a:xfrm>
            <a:prstGeom prst="ellipse">
              <a:avLst/>
            </a:prstGeom>
            <a:solidFill>
              <a:srgbClr val="E5F0DE">
                <a:alpha val="50196"/>
              </a:srgb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0165948A-B6A8-4314-BA45-55BDFDC5246C}"/>
                </a:ext>
              </a:extLst>
            </p:cNvPr>
            <p:cNvSpPr/>
            <p:nvPr/>
          </p:nvSpPr>
          <p:spPr>
            <a:xfrm>
              <a:off x="4450009" y="1089891"/>
              <a:ext cx="1535155" cy="2235200"/>
            </a:xfrm>
            <a:custGeom>
              <a:avLst/>
              <a:gdLst>
                <a:gd name="connsiteX0" fmla="*/ 1535155 w 1535155"/>
                <a:gd name="connsiteY0" fmla="*/ 0 h 2235200"/>
                <a:gd name="connsiteX1" fmla="*/ 1516682 w 1535155"/>
                <a:gd name="connsiteY1" fmla="*/ 46182 h 2235200"/>
                <a:gd name="connsiteX2" fmla="*/ 1488973 w 1535155"/>
                <a:gd name="connsiteY2" fmla="*/ 73891 h 2235200"/>
                <a:gd name="connsiteX3" fmla="*/ 1368900 w 1535155"/>
                <a:gd name="connsiteY3" fmla="*/ 157018 h 2235200"/>
                <a:gd name="connsiteX4" fmla="*/ 1184173 w 1535155"/>
                <a:gd name="connsiteY4" fmla="*/ 323273 h 2235200"/>
                <a:gd name="connsiteX5" fmla="*/ 1137991 w 1535155"/>
                <a:gd name="connsiteY5" fmla="*/ 360218 h 2235200"/>
                <a:gd name="connsiteX6" fmla="*/ 1110282 w 1535155"/>
                <a:gd name="connsiteY6" fmla="*/ 387927 h 2235200"/>
                <a:gd name="connsiteX7" fmla="*/ 1091809 w 1535155"/>
                <a:gd name="connsiteY7" fmla="*/ 415636 h 2235200"/>
                <a:gd name="connsiteX8" fmla="*/ 1054864 w 1535155"/>
                <a:gd name="connsiteY8" fmla="*/ 434109 h 2235200"/>
                <a:gd name="connsiteX9" fmla="*/ 1008682 w 1535155"/>
                <a:gd name="connsiteY9" fmla="*/ 471054 h 2235200"/>
                <a:gd name="connsiteX10" fmla="*/ 953264 w 1535155"/>
                <a:gd name="connsiteY10" fmla="*/ 498764 h 2235200"/>
                <a:gd name="connsiteX11" fmla="*/ 888609 w 1535155"/>
                <a:gd name="connsiteY11" fmla="*/ 535709 h 2235200"/>
                <a:gd name="connsiteX12" fmla="*/ 851664 w 1535155"/>
                <a:gd name="connsiteY12" fmla="*/ 581891 h 2235200"/>
                <a:gd name="connsiteX13" fmla="*/ 740827 w 1535155"/>
                <a:gd name="connsiteY13" fmla="*/ 665018 h 2235200"/>
                <a:gd name="connsiteX14" fmla="*/ 685409 w 1535155"/>
                <a:gd name="connsiteY14" fmla="*/ 692727 h 2235200"/>
                <a:gd name="connsiteX15" fmla="*/ 611518 w 1535155"/>
                <a:gd name="connsiteY15" fmla="*/ 748145 h 2235200"/>
                <a:gd name="connsiteX16" fmla="*/ 426791 w 1535155"/>
                <a:gd name="connsiteY16" fmla="*/ 886691 h 2235200"/>
                <a:gd name="connsiteX17" fmla="*/ 306718 w 1535155"/>
                <a:gd name="connsiteY17" fmla="*/ 1089891 h 2235200"/>
                <a:gd name="connsiteX18" fmla="*/ 288246 w 1535155"/>
                <a:gd name="connsiteY18" fmla="*/ 1173018 h 2235200"/>
                <a:gd name="connsiteX19" fmla="*/ 269773 w 1535155"/>
                <a:gd name="connsiteY19" fmla="*/ 1219200 h 2235200"/>
                <a:gd name="connsiteX20" fmla="*/ 232827 w 1535155"/>
                <a:gd name="connsiteY20" fmla="*/ 1348509 h 2235200"/>
                <a:gd name="connsiteX21" fmla="*/ 214355 w 1535155"/>
                <a:gd name="connsiteY21" fmla="*/ 1403927 h 2235200"/>
                <a:gd name="connsiteX22" fmla="*/ 195882 w 1535155"/>
                <a:gd name="connsiteY22" fmla="*/ 1505527 h 2235200"/>
                <a:gd name="connsiteX23" fmla="*/ 140464 w 1535155"/>
                <a:gd name="connsiteY23" fmla="*/ 1662545 h 2235200"/>
                <a:gd name="connsiteX24" fmla="*/ 121991 w 1535155"/>
                <a:gd name="connsiteY24" fmla="*/ 1717964 h 2235200"/>
                <a:gd name="connsiteX25" fmla="*/ 112755 w 1535155"/>
                <a:gd name="connsiteY25" fmla="*/ 1754909 h 2235200"/>
                <a:gd name="connsiteX26" fmla="*/ 85046 w 1535155"/>
                <a:gd name="connsiteY26" fmla="*/ 1810327 h 2235200"/>
                <a:gd name="connsiteX27" fmla="*/ 57336 w 1535155"/>
                <a:gd name="connsiteY27" fmla="*/ 1893454 h 2235200"/>
                <a:gd name="connsiteX28" fmla="*/ 48100 w 1535155"/>
                <a:gd name="connsiteY28" fmla="*/ 1939636 h 2235200"/>
                <a:gd name="connsiteX29" fmla="*/ 29627 w 1535155"/>
                <a:gd name="connsiteY29" fmla="*/ 1995054 h 2235200"/>
                <a:gd name="connsiteX30" fmla="*/ 20391 w 1535155"/>
                <a:gd name="connsiteY30" fmla="*/ 2078182 h 2235200"/>
                <a:gd name="connsiteX31" fmla="*/ 1918 w 1535155"/>
                <a:gd name="connsiteY31" fmla="*/ 2124364 h 2235200"/>
                <a:gd name="connsiteX32" fmla="*/ 1918 w 1535155"/>
                <a:gd name="connsiteY32" fmla="*/ 2235200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35155" h="2235200">
                  <a:moveTo>
                    <a:pt x="1535155" y="0"/>
                  </a:moveTo>
                  <a:cubicBezTo>
                    <a:pt x="1528997" y="15394"/>
                    <a:pt x="1525469" y="32122"/>
                    <a:pt x="1516682" y="46182"/>
                  </a:cubicBezTo>
                  <a:cubicBezTo>
                    <a:pt x="1509759" y="57259"/>
                    <a:pt x="1499423" y="66054"/>
                    <a:pt x="1488973" y="73891"/>
                  </a:cubicBezTo>
                  <a:cubicBezTo>
                    <a:pt x="1450029" y="103099"/>
                    <a:pt x="1403322" y="122596"/>
                    <a:pt x="1368900" y="157018"/>
                  </a:cubicBezTo>
                  <a:cubicBezTo>
                    <a:pt x="1273583" y="252336"/>
                    <a:pt x="1316485" y="213013"/>
                    <a:pt x="1184173" y="323273"/>
                  </a:cubicBezTo>
                  <a:cubicBezTo>
                    <a:pt x="1169028" y="335893"/>
                    <a:pt x="1151931" y="346278"/>
                    <a:pt x="1137991" y="360218"/>
                  </a:cubicBezTo>
                  <a:cubicBezTo>
                    <a:pt x="1128755" y="369454"/>
                    <a:pt x="1118644" y="377892"/>
                    <a:pt x="1110282" y="387927"/>
                  </a:cubicBezTo>
                  <a:cubicBezTo>
                    <a:pt x="1103175" y="396455"/>
                    <a:pt x="1100337" y="408529"/>
                    <a:pt x="1091809" y="415636"/>
                  </a:cubicBezTo>
                  <a:cubicBezTo>
                    <a:pt x="1081232" y="424451"/>
                    <a:pt x="1066320" y="426472"/>
                    <a:pt x="1054864" y="434109"/>
                  </a:cubicBezTo>
                  <a:cubicBezTo>
                    <a:pt x="1038461" y="445044"/>
                    <a:pt x="1025314" y="460470"/>
                    <a:pt x="1008682" y="471054"/>
                  </a:cubicBezTo>
                  <a:cubicBezTo>
                    <a:pt x="991258" y="482142"/>
                    <a:pt x="971449" y="488972"/>
                    <a:pt x="953264" y="498764"/>
                  </a:cubicBezTo>
                  <a:cubicBezTo>
                    <a:pt x="931409" y="510532"/>
                    <a:pt x="910161" y="523394"/>
                    <a:pt x="888609" y="535709"/>
                  </a:cubicBezTo>
                  <a:cubicBezTo>
                    <a:pt x="876294" y="551103"/>
                    <a:pt x="865604" y="567951"/>
                    <a:pt x="851664" y="581891"/>
                  </a:cubicBezTo>
                  <a:cubicBezTo>
                    <a:pt x="824515" y="609040"/>
                    <a:pt x="774406" y="645431"/>
                    <a:pt x="740827" y="665018"/>
                  </a:cubicBezTo>
                  <a:cubicBezTo>
                    <a:pt x="722987" y="675424"/>
                    <a:pt x="702782" y="681559"/>
                    <a:pt x="685409" y="692727"/>
                  </a:cubicBezTo>
                  <a:cubicBezTo>
                    <a:pt x="659511" y="709376"/>
                    <a:pt x="636889" y="730703"/>
                    <a:pt x="611518" y="748145"/>
                  </a:cubicBezTo>
                  <a:cubicBezTo>
                    <a:pt x="554005" y="787685"/>
                    <a:pt x="465296" y="828934"/>
                    <a:pt x="426791" y="886691"/>
                  </a:cubicBezTo>
                  <a:cubicBezTo>
                    <a:pt x="381244" y="955011"/>
                    <a:pt x="331018" y="1012128"/>
                    <a:pt x="306718" y="1089891"/>
                  </a:cubicBezTo>
                  <a:cubicBezTo>
                    <a:pt x="298252" y="1116984"/>
                    <a:pt x="296044" y="1145725"/>
                    <a:pt x="288246" y="1173018"/>
                  </a:cubicBezTo>
                  <a:cubicBezTo>
                    <a:pt x="283691" y="1188960"/>
                    <a:pt x="275439" y="1203618"/>
                    <a:pt x="269773" y="1219200"/>
                  </a:cubicBezTo>
                  <a:cubicBezTo>
                    <a:pt x="240247" y="1300395"/>
                    <a:pt x="259966" y="1253522"/>
                    <a:pt x="232827" y="1348509"/>
                  </a:cubicBezTo>
                  <a:cubicBezTo>
                    <a:pt x="227478" y="1367232"/>
                    <a:pt x="218815" y="1384973"/>
                    <a:pt x="214355" y="1403927"/>
                  </a:cubicBezTo>
                  <a:cubicBezTo>
                    <a:pt x="206471" y="1437434"/>
                    <a:pt x="204231" y="1472133"/>
                    <a:pt x="195882" y="1505527"/>
                  </a:cubicBezTo>
                  <a:cubicBezTo>
                    <a:pt x="185194" y="1548280"/>
                    <a:pt x="155607" y="1620143"/>
                    <a:pt x="140464" y="1662545"/>
                  </a:cubicBezTo>
                  <a:cubicBezTo>
                    <a:pt x="133915" y="1680883"/>
                    <a:pt x="127586" y="1699313"/>
                    <a:pt x="121991" y="1717964"/>
                  </a:cubicBezTo>
                  <a:cubicBezTo>
                    <a:pt x="118343" y="1730123"/>
                    <a:pt x="117469" y="1743123"/>
                    <a:pt x="112755" y="1754909"/>
                  </a:cubicBezTo>
                  <a:cubicBezTo>
                    <a:pt x="105085" y="1774085"/>
                    <a:pt x="94282" y="1791854"/>
                    <a:pt x="85046" y="1810327"/>
                  </a:cubicBezTo>
                  <a:cubicBezTo>
                    <a:pt x="58571" y="1942691"/>
                    <a:pt x="95580" y="1778723"/>
                    <a:pt x="57336" y="1893454"/>
                  </a:cubicBezTo>
                  <a:cubicBezTo>
                    <a:pt x="52372" y="1908347"/>
                    <a:pt x="52231" y="1924490"/>
                    <a:pt x="48100" y="1939636"/>
                  </a:cubicBezTo>
                  <a:cubicBezTo>
                    <a:pt x="42977" y="1958422"/>
                    <a:pt x="35785" y="1976581"/>
                    <a:pt x="29627" y="1995054"/>
                  </a:cubicBezTo>
                  <a:cubicBezTo>
                    <a:pt x="26548" y="2022763"/>
                    <a:pt x="26233" y="2050921"/>
                    <a:pt x="20391" y="2078182"/>
                  </a:cubicBezTo>
                  <a:cubicBezTo>
                    <a:pt x="16917" y="2094394"/>
                    <a:pt x="3855" y="2107898"/>
                    <a:pt x="1918" y="2124364"/>
                  </a:cubicBezTo>
                  <a:cubicBezTo>
                    <a:pt x="-2399" y="2161056"/>
                    <a:pt x="1918" y="2198255"/>
                    <a:pt x="1918" y="2235200"/>
                  </a:cubicBezTo>
                </a:path>
              </a:pathLst>
            </a:cu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A327CD3B-47CB-47A7-B3BE-4085CBF74EF3}"/>
                </a:ext>
              </a:extLst>
            </p:cNvPr>
            <p:cNvSpPr txBox="1"/>
            <p:nvPr/>
          </p:nvSpPr>
          <p:spPr>
            <a:xfrm>
              <a:off x="3602182" y="3916218"/>
              <a:ext cx="3953163" cy="369332"/>
            </a:xfrm>
            <a:prstGeom prst="rect">
              <a:avLst/>
            </a:prstGeom>
            <a:solidFill>
              <a:srgbClr val="70AD47">
                <a:alpha val="50196"/>
              </a:srgbClr>
            </a:solidFill>
            <a:ln w="38100">
              <a:solidFill>
                <a:srgbClr val="70AD4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Cm ist die parallele Molltonart von C</a:t>
              </a:r>
            </a:p>
          </p:txBody>
        </p:sp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1A9062CB-5197-48AB-9CCA-4657D0FA353A}"/>
                </a:ext>
              </a:extLst>
            </p:cNvPr>
            <p:cNvCxnSpPr>
              <a:stCxn id="94" idx="4"/>
            </p:cNvCxnSpPr>
            <p:nvPr/>
          </p:nvCxnSpPr>
          <p:spPr>
            <a:xfrm>
              <a:off x="4555836" y="3680691"/>
              <a:ext cx="16164" cy="235527"/>
            </a:xfrm>
            <a:prstGeom prst="line">
              <a:avLst/>
            </a:prstGeom>
            <a:ln w="38100">
              <a:solidFill>
                <a:srgbClr val="70AD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8FA8FA4-8F32-4886-B55B-C13EBA59DC10}"/>
              </a:ext>
            </a:extLst>
          </p:cNvPr>
          <p:cNvGrpSpPr/>
          <p:nvPr/>
        </p:nvGrpSpPr>
        <p:grpSpPr>
          <a:xfrm>
            <a:off x="2632444" y="270304"/>
            <a:ext cx="7116011" cy="6481479"/>
            <a:chOff x="2632444" y="270304"/>
            <a:chExt cx="7116011" cy="6481479"/>
          </a:xfrm>
        </p:grpSpPr>
        <p:pic>
          <p:nvPicPr>
            <p:cNvPr id="103" name="Grafik 102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8DD34BA9-D228-43FD-8F30-C5E4ADC60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6592" y="270304"/>
              <a:ext cx="600572" cy="414828"/>
            </a:xfrm>
            <a:prstGeom prst="rect">
              <a:avLst/>
            </a:prstGeom>
          </p:spPr>
        </p:pic>
        <p:pic>
          <p:nvPicPr>
            <p:cNvPr id="108" name="Grafik 107" descr="Ein Bild, das Text, Antenne enthält.&#10;&#10;Automatisch generierte Beschreibung">
              <a:extLst>
                <a:ext uri="{FF2B5EF4-FFF2-40B4-BE49-F238E27FC236}">
                  <a16:creationId xmlns:a16="http://schemas.microsoft.com/office/drawing/2014/main" id="{1C149F86-73DE-4237-B8EE-59524D5F1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4592" y="1686889"/>
              <a:ext cx="688016" cy="483655"/>
            </a:xfrm>
            <a:prstGeom prst="rect">
              <a:avLst/>
            </a:prstGeom>
          </p:spPr>
        </p:pic>
        <p:pic>
          <p:nvPicPr>
            <p:cNvPr id="110" name="Grafik 109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DAC34324-C6D0-40A1-9C90-76DFA80C4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8105" y="3880669"/>
              <a:ext cx="420350" cy="432713"/>
            </a:xfrm>
            <a:prstGeom prst="rect">
              <a:avLst/>
            </a:prstGeom>
          </p:spPr>
        </p:pic>
        <p:pic>
          <p:nvPicPr>
            <p:cNvPr id="112" name="Grafik 111" descr="Ein Bild, das Antenne enthält.&#10;&#10;Automatisch generierte Beschreibung">
              <a:extLst>
                <a:ext uri="{FF2B5EF4-FFF2-40B4-BE49-F238E27FC236}">
                  <a16:creationId xmlns:a16="http://schemas.microsoft.com/office/drawing/2014/main" id="{56900458-3744-4D56-8126-2429EB176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6696" y="4946164"/>
              <a:ext cx="706832" cy="641836"/>
            </a:xfrm>
            <a:prstGeom prst="rect">
              <a:avLst/>
            </a:prstGeom>
          </p:spPr>
        </p:pic>
        <p:pic>
          <p:nvPicPr>
            <p:cNvPr id="114" name="Grafik 113" descr="Ein Bild, das Antenne enthält.&#10;&#10;Automatisch generierte Beschreibung">
              <a:extLst>
                <a:ext uri="{FF2B5EF4-FFF2-40B4-BE49-F238E27FC236}">
                  <a16:creationId xmlns:a16="http://schemas.microsoft.com/office/drawing/2014/main" id="{2ABF9663-F837-4E6A-8D8B-306602876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5828" y="6165627"/>
              <a:ext cx="841007" cy="586156"/>
            </a:xfrm>
            <a:prstGeom prst="rect">
              <a:avLst/>
            </a:prstGeom>
          </p:spPr>
        </p:pic>
        <p:pic>
          <p:nvPicPr>
            <p:cNvPr id="116" name="Grafik 115" descr="Ein Bild, das Text, Wetterfahne, Outdoorobjekt enthält.&#10;&#10;Automatisch generierte Beschreibung">
              <a:extLst>
                <a:ext uri="{FF2B5EF4-FFF2-40B4-BE49-F238E27FC236}">
                  <a16:creationId xmlns:a16="http://schemas.microsoft.com/office/drawing/2014/main" id="{C836183F-017A-4F32-93A9-F4BA08F3B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9740" y="6333493"/>
              <a:ext cx="1385169" cy="413671"/>
            </a:xfrm>
            <a:prstGeom prst="rect">
              <a:avLst/>
            </a:prstGeom>
          </p:spPr>
        </p:pic>
        <p:pic>
          <p:nvPicPr>
            <p:cNvPr id="118" name="Grafik 117">
              <a:extLst>
                <a:ext uri="{FF2B5EF4-FFF2-40B4-BE49-F238E27FC236}">
                  <a16:creationId xmlns:a16="http://schemas.microsoft.com/office/drawing/2014/main" id="{02D94493-8C88-47D0-9165-F76EDC6E1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0436" y="5987604"/>
              <a:ext cx="1687360" cy="533269"/>
            </a:xfrm>
            <a:prstGeom prst="rect">
              <a:avLst/>
            </a:prstGeom>
          </p:spPr>
        </p:pic>
        <p:pic>
          <p:nvPicPr>
            <p:cNvPr id="120" name="Grafik 119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A2B98744-4109-477C-9C96-5ADF1DFAC9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2444" y="4874920"/>
              <a:ext cx="868137" cy="685372"/>
            </a:xfrm>
            <a:prstGeom prst="rect">
              <a:avLst/>
            </a:prstGeom>
          </p:spPr>
        </p:pic>
        <p:pic>
          <p:nvPicPr>
            <p:cNvPr id="122" name="Grafik 121">
              <a:extLst>
                <a:ext uri="{FF2B5EF4-FFF2-40B4-BE49-F238E27FC236}">
                  <a16:creationId xmlns:a16="http://schemas.microsoft.com/office/drawing/2014/main" id="{2A810590-34D2-4137-BF88-5B036240B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6809" y="3168073"/>
              <a:ext cx="726428" cy="581891"/>
            </a:xfrm>
            <a:prstGeom prst="rect">
              <a:avLst/>
            </a:prstGeom>
          </p:spPr>
        </p:pic>
        <p:pic>
          <p:nvPicPr>
            <p:cNvPr id="124" name="Grafik 123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C7B8E5CE-6B2D-4E28-A9D5-837B9D045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936" y="1548052"/>
              <a:ext cx="728964" cy="548602"/>
            </a:xfrm>
            <a:prstGeom prst="rect">
              <a:avLst/>
            </a:prstGeom>
          </p:spPr>
        </p:pic>
        <p:pic>
          <p:nvPicPr>
            <p:cNvPr id="126" name="Grafik 125">
              <a:extLst>
                <a:ext uri="{FF2B5EF4-FFF2-40B4-BE49-F238E27FC236}">
                  <a16:creationId xmlns:a16="http://schemas.microsoft.com/office/drawing/2014/main" id="{1B34E8EB-96B8-4A00-BEA5-5F26F0D3C0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583" y="550525"/>
              <a:ext cx="588816" cy="58881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309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873"/>
    </mc:Choice>
    <mc:Fallback xmlns="">
      <p:transition spd="slow" advTm="1178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7" grpId="0" animBg="1"/>
      <p:bldP spid="15" grpId="0" animBg="1"/>
      <p:bldP spid="16" grpId="0" animBg="1"/>
      <p:bldP spid="17" grpId="0"/>
      <p:bldP spid="18" grpId="0"/>
      <p:bldP spid="19" grpId="0"/>
      <p:bldP spid="8" grpId="0"/>
      <p:bldP spid="9" grpId="0"/>
      <p:bldP spid="10" grpId="0"/>
      <p:bldP spid="11" grpId="0"/>
      <p:bldP spid="37" grpId="0"/>
      <p:bldP spid="59" grpId="0"/>
      <p:bldP spid="60" grpId="0"/>
      <p:bldP spid="74" grpId="0"/>
      <p:bldP spid="78" grpId="0"/>
      <p:bldP spid="87" grpId="0"/>
      <p:bldP spid="54" grpId="0"/>
      <p:bldP spid="57" grpId="0"/>
      <p:bldP spid="58" grpId="0"/>
      <p:bldP spid="61" grpId="0"/>
      <p:bldP spid="10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7|1.3|1.6|1.3|1.3|1.3|1.2|1.5|1.1|1.4|1.4|1.2|1.2|1.3|1.1|1.1|1.3|1.1|1|1.3|1.1|1|1.3|1.4|0.9|1.7|1.1|1.2|1.2|1.5|1|1.4|1.5|1|1.2|1.4|1.1|1.2|1.2|3|6.2|9.9|1.4|6.2|12|6.5|10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Breitbild</PresentationFormat>
  <Paragraphs>52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2021-12-07T08:58:04Z</dcterms:created>
  <dcterms:modified xsi:type="dcterms:W3CDTF">2021-12-07T08:58:32Z</dcterms:modified>
</cp:coreProperties>
</file>